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7" r:id="rId21"/>
    <p:sldId id="275" r:id="rId22"/>
    <p:sldId id="276" r:id="rId23"/>
  </p:sldIdLst>
  <p:sldSz cx="12192000" cy="6858000"/>
  <p:notesSz cx="6858000" cy="9144000"/>
  <p:embeddedFontLst>
    <p:embeddedFont>
      <p:font typeface="Malgun Gothic" panose="020B0503020000020004" pitchFamily="50" charset="-127"/>
      <p:regular r:id="rId25"/>
      <p:bold r:id="rId26"/>
    </p:embeddedFont>
    <p:embeddedFont>
      <p:font typeface="Arial Black" panose="020B0A04020102020204" pitchFamily="34" charset="0"/>
      <p:regular r:id="rId27"/>
      <p:bold r:id="rId28"/>
    </p:embeddedFont>
    <p:embeddedFont>
      <p:font typeface="Libre Baskerville" panose="020B0600000101010101" charset="0"/>
      <p:regular r:id="rId29"/>
      <p:bold r:id="rId30"/>
      <p:italic r:id="rId31"/>
    </p:embeddedFont>
    <p:embeddedFont>
      <p:font typeface="Malgun Gothic" panose="020B0503020000020004" pitchFamily="50" charset="-127"/>
      <p:regular r:id="rId25"/>
      <p:bold r:id="rId26"/>
    </p:embeddedFont>
    <p:embeddedFont>
      <p:font typeface="Calibri" panose="020F0502020204030204" pitchFamily="34" charset="0"/>
      <p:regular r:id="rId32"/>
      <p:bold r:id="rId33"/>
      <p:italic r:id="rId34"/>
      <p:boldItalic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6" roundtripDataSignature="AMtx7mjpAh9+sVm2bfnoAxdZPPCrTkVhM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433F15B-F47F-470D-8F67-C9232CEDF31F}">
  <a:tblStyle styleId="{F433F15B-F47F-470D-8F67-C9232CEDF31F}" styleName="Table_0">
    <a:wholeTbl>
      <a:tcTxStyle b="off" i="off">
        <a:font>
          <a:latin typeface="맑은 고딕"/>
          <a:ea typeface="맑은 고딕"/>
          <a:cs typeface="맑은 고딕"/>
        </a:font>
        <a:schemeClr val="dk1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6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customschemas.google.com/relationships/presentationmetadata" Target="meta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82" name="Google Shape;282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04" name="Google Shape;304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39" name="Google Shape;339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67" name="Google Shape;367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14" name="Google Shape;414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48" name="Google Shape;448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85" name="Google Shape;485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24" name="Google Shape;52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56" name="Google Shape;556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88" name="Google Shape;588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3" name="Google Shape;9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88" name="Google Shape;588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5486953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25" name="Google Shape;625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4" name="Google Shape;634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2" name="Google Shape;10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1" name="Google Shape;11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42" name="Google Shape;14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7" name="Google Shape;16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37" name="Google Shape;23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58" name="Google Shape;25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66" name="Google Shape;26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5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35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3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3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3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4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44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4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4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4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45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45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4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4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4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3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7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7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3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3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3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3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3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38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3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3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3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39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39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39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39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39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3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3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3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4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4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4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4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4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4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4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4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42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42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4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4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4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3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43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43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4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4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4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3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p3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" name="Google Shape;9;p3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" name="Google Shape;10;p3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11" Type="http://schemas.openxmlformats.org/officeDocument/2006/relationships/image" Target="../media/image53.png"/><Relationship Id="rId5" Type="http://schemas.openxmlformats.org/officeDocument/2006/relationships/image" Target="../media/image47.png"/><Relationship Id="rId10" Type="http://schemas.openxmlformats.org/officeDocument/2006/relationships/image" Target="../media/image52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3" Type="http://schemas.openxmlformats.org/officeDocument/2006/relationships/image" Target="../media/image1.png"/><Relationship Id="rId21" Type="http://schemas.openxmlformats.org/officeDocument/2006/relationships/image" Target="../media/image19.png"/><Relationship Id="rId7" Type="http://schemas.openxmlformats.org/officeDocument/2006/relationships/image" Target="../media/image5.jp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5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4.png"/><Relationship Id="rId20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24" Type="http://schemas.openxmlformats.org/officeDocument/2006/relationships/image" Target="../media/image22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23" Type="http://schemas.openxmlformats.org/officeDocument/2006/relationships/image" Target="../media/image21.png"/><Relationship Id="rId10" Type="http://schemas.openxmlformats.org/officeDocument/2006/relationships/image" Target="../media/image8.png"/><Relationship Id="rId19" Type="http://schemas.openxmlformats.org/officeDocument/2006/relationships/image" Target="../media/image17.jp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Relationship Id="rId22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3000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 txBox="1">
            <a:spLocks noGrp="1"/>
          </p:cNvSpPr>
          <p:nvPr>
            <p:ph type="ctrTitle"/>
          </p:nvPr>
        </p:nvSpPr>
        <p:spPr>
          <a:xfrm>
            <a:off x="657725" y="1715924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4B081"/>
              </a:buClr>
              <a:buSzPts val="9600"/>
              <a:buFont typeface="Malgun Gothic"/>
              <a:buNone/>
            </a:pPr>
            <a:r>
              <a:rPr lang="ko-KR" sz="9600">
                <a:solidFill>
                  <a:srgbClr val="F4B081"/>
                </a:solidFill>
                <a:latin typeface="Arial Black"/>
                <a:ea typeface="Arial Black"/>
                <a:cs typeface="Arial Black"/>
                <a:sym typeface="Arial Black"/>
              </a:rPr>
              <a:t>AllRound</a:t>
            </a:r>
            <a:endParaRPr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85" name="Google Shape;85;p1"/>
          <p:cNvSpPr txBox="1"/>
          <p:nvPr/>
        </p:nvSpPr>
        <p:spPr>
          <a:xfrm>
            <a:off x="2731750" y="4103524"/>
            <a:ext cx="5184025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None/>
            </a:pPr>
            <a:r>
              <a:rPr lang="ko-KR"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코리아 IT KDT 907   </a:t>
            </a:r>
            <a:r>
              <a:rPr lang="ko-KR" sz="20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TEAM. Again_Coding</a:t>
            </a:r>
            <a:endParaRPr sz="20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6" name="Google Shape;86;p1"/>
          <p:cNvSpPr txBox="1"/>
          <p:nvPr/>
        </p:nvSpPr>
        <p:spPr>
          <a:xfrm>
            <a:off x="4349037" y="4503593"/>
            <a:ext cx="1761373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lang="ko-KR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서현기, 이승원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87" name="Google Shape;87;p1"/>
          <p:cNvCxnSpPr/>
          <p:nvPr/>
        </p:nvCxnSpPr>
        <p:spPr>
          <a:xfrm rot="10800000" flipH="1">
            <a:off x="1248852" y="3937125"/>
            <a:ext cx="7878618" cy="27709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</p:cxnSp>
      <p:grpSp>
        <p:nvGrpSpPr>
          <p:cNvPr id="88" name="Google Shape;88;p1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89" name="Google Shape;89;p1"/>
            <p:cNvSpPr/>
            <p:nvPr/>
          </p:nvSpPr>
          <p:spPr>
            <a:xfrm>
              <a:off x="9882909" y="0"/>
              <a:ext cx="923636" cy="6858000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90;p1"/>
            <p:cNvSpPr/>
            <p:nvPr/>
          </p:nvSpPr>
          <p:spPr>
            <a:xfrm>
              <a:off x="0" y="794327"/>
              <a:ext cx="12192000" cy="729673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23"/>
          <p:cNvSpPr txBox="1">
            <a:spLocks noGrp="1"/>
          </p:cNvSpPr>
          <p:nvPr>
            <p:ph type="title"/>
          </p:nvPr>
        </p:nvSpPr>
        <p:spPr>
          <a:xfrm>
            <a:off x="147780" y="55416"/>
            <a:ext cx="2560251" cy="905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ko-KR" sz="2800" b="1">
                <a:latin typeface="Arial"/>
                <a:ea typeface="Arial"/>
                <a:cs typeface="Arial"/>
                <a:sym typeface="Arial"/>
              </a:rPr>
              <a:t>기술 구현  </a:t>
            </a:r>
            <a:endParaRPr sz="2800" b="1"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85" name="Google Shape;285;p23"/>
          <p:cNvCxnSpPr/>
          <p:nvPr/>
        </p:nvCxnSpPr>
        <p:spPr>
          <a:xfrm rot="10800000" flipH="1">
            <a:off x="174377" y="729761"/>
            <a:ext cx="1672007" cy="4259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</p:cxnSp>
      <p:sp>
        <p:nvSpPr>
          <p:cNvPr id="286" name="Google Shape;286;p23"/>
          <p:cNvSpPr/>
          <p:nvPr/>
        </p:nvSpPr>
        <p:spPr>
          <a:xfrm>
            <a:off x="4849091" y="120073"/>
            <a:ext cx="2789382" cy="840509"/>
          </a:xfrm>
          <a:prstGeom prst="roundRect">
            <a:avLst>
              <a:gd name="adj" fmla="val 16667"/>
            </a:avLst>
          </a:prstGeom>
          <a:noFill/>
          <a:ln w="57150" cap="flat" cmpd="sng">
            <a:solidFill>
              <a:srgbClr val="7030A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" name="Google Shape;287;p23"/>
          <p:cNvSpPr txBox="1"/>
          <p:nvPr/>
        </p:nvSpPr>
        <p:spPr>
          <a:xfrm>
            <a:off x="5692840" y="217161"/>
            <a:ext cx="1189803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Navi</a:t>
            </a:r>
            <a:endParaRPr sz="3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8" name="Google Shape;288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27253" y="2557871"/>
            <a:ext cx="6410038" cy="190793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9" name="Google Shape;289;p23"/>
          <p:cNvGrpSpPr/>
          <p:nvPr/>
        </p:nvGrpSpPr>
        <p:grpSpPr>
          <a:xfrm>
            <a:off x="8627568" y="904223"/>
            <a:ext cx="1408971" cy="1000822"/>
            <a:chOff x="1428575" y="644904"/>
            <a:chExt cx="986240" cy="591744"/>
          </a:xfrm>
        </p:grpSpPr>
        <p:sp>
          <p:nvSpPr>
            <p:cNvPr id="290" name="Google Shape;290;p23"/>
            <p:cNvSpPr/>
            <p:nvPr/>
          </p:nvSpPr>
          <p:spPr>
            <a:xfrm>
              <a:off x="1428575" y="644904"/>
              <a:ext cx="986240" cy="591744"/>
            </a:xfrm>
            <a:prstGeom prst="roundRect">
              <a:avLst>
                <a:gd name="adj" fmla="val 1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23"/>
            <p:cNvSpPr txBox="1"/>
            <p:nvPr/>
          </p:nvSpPr>
          <p:spPr>
            <a:xfrm>
              <a:off x="1445907" y="662236"/>
              <a:ext cx="951576" cy="5570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375" tIns="72375" rIns="72375" bIns="723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9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네비</a:t>
              </a:r>
              <a:endParaRPr sz="1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92" name="Google Shape;292;p23"/>
          <p:cNvGrpSpPr/>
          <p:nvPr/>
        </p:nvGrpSpPr>
        <p:grpSpPr>
          <a:xfrm>
            <a:off x="9190640" y="2013680"/>
            <a:ext cx="359653" cy="811076"/>
            <a:chOff x="1808453" y="1412893"/>
            <a:chExt cx="251747" cy="383223"/>
          </a:xfrm>
        </p:grpSpPr>
        <p:sp>
          <p:nvSpPr>
            <p:cNvPr id="293" name="Google Shape;293;p23"/>
            <p:cNvSpPr/>
            <p:nvPr/>
          </p:nvSpPr>
          <p:spPr>
            <a:xfrm rot="5334589">
              <a:off x="1745007" y="1482211"/>
              <a:ext cx="378638" cy="244587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23"/>
            <p:cNvSpPr txBox="1"/>
            <p:nvPr/>
          </p:nvSpPr>
          <p:spPr>
            <a:xfrm rot="5334589">
              <a:off x="1780997" y="1494447"/>
              <a:ext cx="305262" cy="14675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95" name="Google Shape;295;p23"/>
          <p:cNvGrpSpPr/>
          <p:nvPr/>
        </p:nvGrpSpPr>
        <p:grpSpPr>
          <a:xfrm>
            <a:off x="8627567" y="2933393"/>
            <a:ext cx="1408971" cy="1000822"/>
            <a:chOff x="1453428" y="1950932"/>
            <a:chExt cx="986240" cy="591744"/>
          </a:xfrm>
        </p:grpSpPr>
        <p:sp>
          <p:nvSpPr>
            <p:cNvPr id="296" name="Google Shape;296;p23"/>
            <p:cNvSpPr/>
            <p:nvPr/>
          </p:nvSpPr>
          <p:spPr>
            <a:xfrm>
              <a:off x="1453428" y="1950932"/>
              <a:ext cx="986240" cy="591744"/>
            </a:xfrm>
            <a:prstGeom prst="roundRect">
              <a:avLst>
                <a:gd name="adj" fmla="val 1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23"/>
            <p:cNvSpPr txBox="1"/>
            <p:nvPr/>
          </p:nvSpPr>
          <p:spPr>
            <a:xfrm>
              <a:off x="1470760" y="1968264"/>
              <a:ext cx="951576" cy="5570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375" tIns="72375" rIns="72375" bIns="723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9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토글</a:t>
              </a:r>
              <a:endParaRPr sz="1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8" name="Google Shape;298;p23"/>
          <p:cNvSpPr/>
          <p:nvPr/>
        </p:nvSpPr>
        <p:spPr>
          <a:xfrm rot="5400000">
            <a:off x="9008642" y="4213031"/>
            <a:ext cx="723647" cy="349424"/>
          </a:xfrm>
          <a:prstGeom prst="rightArrow">
            <a:avLst>
              <a:gd name="adj1" fmla="val 60000"/>
              <a:gd name="adj2" fmla="val 5000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9" name="Google Shape;299;p23"/>
          <p:cNvGrpSpPr/>
          <p:nvPr/>
        </p:nvGrpSpPr>
        <p:grpSpPr>
          <a:xfrm>
            <a:off x="8627567" y="4841271"/>
            <a:ext cx="1408971" cy="1000822"/>
            <a:chOff x="1481092" y="3349804"/>
            <a:chExt cx="986240" cy="591744"/>
          </a:xfrm>
        </p:grpSpPr>
        <p:sp>
          <p:nvSpPr>
            <p:cNvPr id="300" name="Google Shape;300;p23"/>
            <p:cNvSpPr/>
            <p:nvPr/>
          </p:nvSpPr>
          <p:spPr>
            <a:xfrm>
              <a:off x="1481092" y="3349804"/>
              <a:ext cx="986240" cy="591744"/>
            </a:xfrm>
            <a:prstGeom prst="roundRect">
              <a:avLst>
                <a:gd name="adj" fmla="val 1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23"/>
            <p:cNvSpPr txBox="1"/>
            <p:nvPr/>
          </p:nvSpPr>
          <p:spPr>
            <a:xfrm>
              <a:off x="1515756" y="3367136"/>
              <a:ext cx="951576" cy="5570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375" tIns="72375" rIns="72375" bIns="723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9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권한</a:t>
              </a:r>
              <a:endParaRPr sz="1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24"/>
          <p:cNvSpPr txBox="1">
            <a:spLocks noGrp="1"/>
          </p:cNvSpPr>
          <p:nvPr>
            <p:ph type="title"/>
          </p:nvPr>
        </p:nvSpPr>
        <p:spPr>
          <a:xfrm>
            <a:off x="147780" y="55416"/>
            <a:ext cx="2560251" cy="905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ko-KR" sz="2800" b="1">
                <a:latin typeface="Arial"/>
                <a:ea typeface="Arial"/>
                <a:cs typeface="Arial"/>
                <a:sym typeface="Arial"/>
              </a:rPr>
              <a:t>기술 구현  </a:t>
            </a:r>
            <a:endParaRPr sz="2800" b="1"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7" name="Google Shape;307;p24"/>
          <p:cNvCxnSpPr/>
          <p:nvPr/>
        </p:nvCxnSpPr>
        <p:spPr>
          <a:xfrm rot="10800000" flipH="1">
            <a:off x="174377" y="729761"/>
            <a:ext cx="1672007" cy="4259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</p:cxnSp>
      <p:sp>
        <p:nvSpPr>
          <p:cNvPr id="308" name="Google Shape;308;p24"/>
          <p:cNvSpPr/>
          <p:nvPr/>
        </p:nvSpPr>
        <p:spPr>
          <a:xfrm>
            <a:off x="4849091" y="120073"/>
            <a:ext cx="2789382" cy="840509"/>
          </a:xfrm>
          <a:prstGeom prst="roundRect">
            <a:avLst>
              <a:gd name="adj" fmla="val 16667"/>
            </a:avLst>
          </a:prstGeom>
          <a:noFill/>
          <a:ln w="57150" cap="flat" cmpd="sng">
            <a:solidFill>
              <a:srgbClr val="7030A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p24"/>
          <p:cNvSpPr txBox="1"/>
          <p:nvPr/>
        </p:nvSpPr>
        <p:spPr>
          <a:xfrm>
            <a:off x="5499410" y="217161"/>
            <a:ext cx="1569605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로그인</a:t>
            </a:r>
            <a:endParaRPr sz="3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0" name="Google Shape;310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95928" y="1634926"/>
            <a:ext cx="4636655" cy="412601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grpSp>
        <p:nvGrpSpPr>
          <p:cNvPr id="311" name="Google Shape;311;p24"/>
          <p:cNvGrpSpPr/>
          <p:nvPr/>
        </p:nvGrpSpPr>
        <p:grpSpPr>
          <a:xfrm>
            <a:off x="9844976" y="1163829"/>
            <a:ext cx="1408971" cy="1000822"/>
            <a:chOff x="1428575" y="644904"/>
            <a:chExt cx="986240" cy="591744"/>
          </a:xfrm>
        </p:grpSpPr>
        <p:sp>
          <p:nvSpPr>
            <p:cNvPr id="312" name="Google Shape;312;p24"/>
            <p:cNvSpPr/>
            <p:nvPr/>
          </p:nvSpPr>
          <p:spPr>
            <a:xfrm>
              <a:off x="1428575" y="644904"/>
              <a:ext cx="986240" cy="591744"/>
            </a:xfrm>
            <a:prstGeom prst="roundRect">
              <a:avLst>
                <a:gd name="adj" fmla="val 1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24"/>
            <p:cNvSpPr txBox="1"/>
            <p:nvPr/>
          </p:nvSpPr>
          <p:spPr>
            <a:xfrm>
              <a:off x="1445907" y="662236"/>
              <a:ext cx="951576" cy="5570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375" tIns="72375" rIns="72375" bIns="723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9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검증</a:t>
              </a:r>
              <a:endParaRPr sz="1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14" name="Google Shape;314;p24"/>
          <p:cNvGrpSpPr/>
          <p:nvPr/>
        </p:nvGrpSpPr>
        <p:grpSpPr>
          <a:xfrm rot="-5400000">
            <a:off x="8810369" y="1379421"/>
            <a:ext cx="359653" cy="648149"/>
            <a:chOff x="1808453" y="1412893"/>
            <a:chExt cx="251747" cy="383223"/>
          </a:xfrm>
        </p:grpSpPr>
        <p:sp>
          <p:nvSpPr>
            <p:cNvPr id="315" name="Google Shape;315;p24"/>
            <p:cNvSpPr/>
            <p:nvPr/>
          </p:nvSpPr>
          <p:spPr>
            <a:xfrm rot="5334589">
              <a:off x="1745007" y="1482211"/>
              <a:ext cx="378638" cy="244587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24"/>
            <p:cNvSpPr txBox="1"/>
            <p:nvPr/>
          </p:nvSpPr>
          <p:spPr>
            <a:xfrm rot="5334589">
              <a:off x="1780997" y="1494447"/>
              <a:ext cx="305262" cy="14675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17" name="Google Shape;317;p24"/>
          <p:cNvGrpSpPr/>
          <p:nvPr/>
        </p:nvGrpSpPr>
        <p:grpSpPr>
          <a:xfrm>
            <a:off x="6726445" y="1203085"/>
            <a:ext cx="1408971" cy="1000822"/>
            <a:chOff x="1453428" y="1950932"/>
            <a:chExt cx="986240" cy="591744"/>
          </a:xfrm>
        </p:grpSpPr>
        <p:sp>
          <p:nvSpPr>
            <p:cNvPr id="318" name="Google Shape;318;p24"/>
            <p:cNvSpPr/>
            <p:nvPr/>
          </p:nvSpPr>
          <p:spPr>
            <a:xfrm>
              <a:off x="1453428" y="1950932"/>
              <a:ext cx="986240" cy="591744"/>
            </a:xfrm>
            <a:prstGeom prst="roundRect">
              <a:avLst>
                <a:gd name="adj" fmla="val 1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24"/>
            <p:cNvSpPr txBox="1"/>
            <p:nvPr/>
          </p:nvSpPr>
          <p:spPr>
            <a:xfrm>
              <a:off x="1470760" y="1968264"/>
              <a:ext cx="951576" cy="5570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375" tIns="72375" rIns="72375" bIns="723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9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로그인</a:t>
              </a:r>
              <a:endParaRPr sz="1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20" name="Google Shape;320;p24"/>
          <p:cNvSpPr/>
          <p:nvPr/>
        </p:nvSpPr>
        <p:spPr>
          <a:xfrm rot="5400000">
            <a:off x="7069108" y="4627285"/>
            <a:ext cx="723647" cy="349424"/>
          </a:xfrm>
          <a:prstGeom prst="rightArrow">
            <a:avLst>
              <a:gd name="adj1" fmla="val 60000"/>
              <a:gd name="adj2" fmla="val 5000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1" name="Google Shape;321;p24"/>
          <p:cNvGrpSpPr/>
          <p:nvPr/>
        </p:nvGrpSpPr>
        <p:grpSpPr>
          <a:xfrm>
            <a:off x="9844977" y="3198953"/>
            <a:ext cx="1408971" cy="1000822"/>
            <a:chOff x="1481092" y="3349804"/>
            <a:chExt cx="986240" cy="591744"/>
          </a:xfrm>
        </p:grpSpPr>
        <p:sp>
          <p:nvSpPr>
            <p:cNvPr id="322" name="Google Shape;322;p24"/>
            <p:cNvSpPr/>
            <p:nvPr/>
          </p:nvSpPr>
          <p:spPr>
            <a:xfrm>
              <a:off x="1481092" y="3349804"/>
              <a:ext cx="986240" cy="591744"/>
            </a:xfrm>
            <a:prstGeom prst="roundRect">
              <a:avLst>
                <a:gd name="adj" fmla="val 1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24"/>
            <p:cNvSpPr txBox="1"/>
            <p:nvPr/>
          </p:nvSpPr>
          <p:spPr>
            <a:xfrm>
              <a:off x="1515756" y="3367136"/>
              <a:ext cx="951576" cy="5570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375" tIns="72375" rIns="72375" bIns="723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9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JWT</a:t>
              </a:r>
              <a:endParaRPr sz="1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24" name="Google Shape;324;p24"/>
          <p:cNvGrpSpPr/>
          <p:nvPr/>
        </p:nvGrpSpPr>
        <p:grpSpPr>
          <a:xfrm>
            <a:off x="6726447" y="3244010"/>
            <a:ext cx="1408971" cy="1000822"/>
            <a:chOff x="1481092" y="3349804"/>
            <a:chExt cx="986240" cy="591744"/>
          </a:xfrm>
        </p:grpSpPr>
        <p:sp>
          <p:nvSpPr>
            <p:cNvPr id="325" name="Google Shape;325;p24"/>
            <p:cNvSpPr/>
            <p:nvPr/>
          </p:nvSpPr>
          <p:spPr>
            <a:xfrm>
              <a:off x="1481092" y="3349804"/>
              <a:ext cx="986240" cy="591744"/>
            </a:xfrm>
            <a:prstGeom prst="roundRect">
              <a:avLst>
                <a:gd name="adj" fmla="val 1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24"/>
            <p:cNvSpPr txBox="1"/>
            <p:nvPr/>
          </p:nvSpPr>
          <p:spPr>
            <a:xfrm>
              <a:off x="1515756" y="3363642"/>
              <a:ext cx="951576" cy="5570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375" tIns="72375" rIns="72375" bIns="723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9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스토리지</a:t>
              </a:r>
              <a:endParaRPr sz="1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90000"/>
                </a:lnSpc>
                <a:spcBef>
                  <a:spcPts val="665"/>
                </a:spcBef>
                <a:spcAft>
                  <a:spcPts val="0"/>
                </a:spcAft>
                <a:buNone/>
              </a:pPr>
              <a:r>
                <a:rPr lang="ko-KR" sz="19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저장</a:t>
              </a:r>
              <a:endParaRPr sz="1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27" name="Google Shape;327;p24"/>
          <p:cNvGrpSpPr/>
          <p:nvPr/>
        </p:nvGrpSpPr>
        <p:grpSpPr>
          <a:xfrm>
            <a:off x="6726447" y="5260525"/>
            <a:ext cx="1408971" cy="1000822"/>
            <a:chOff x="1481092" y="3349804"/>
            <a:chExt cx="986240" cy="591744"/>
          </a:xfrm>
        </p:grpSpPr>
        <p:sp>
          <p:nvSpPr>
            <p:cNvPr id="328" name="Google Shape;328;p24"/>
            <p:cNvSpPr/>
            <p:nvPr/>
          </p:nvSpPr>
          <p:spPr>
            <a:xfrm>
              <a:off x="1481092" y="3349804"/>
              <a:ext cx="986240" cy="591744"/>
            </a:xfrm>
            <a:prstGeom prst="roundRect">
              <a:avLst>
                <a:gd name="adj" fmla="val 1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24"/>
            <p:cNvSpPr txBox="1"/>
            <p:nvPr/>
          </p:nvSpPr>
          <p:spPr>
            <a:xfrm>
              <a:off x="1515755" y="3384468"/>
              <a:ext cx="951576" cy="5570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375" tIns="72375" rIns="72375" bIns="723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9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홈</a:t>
              </a:r>
              <a:endParaRPr sz="1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30" name="Google Shape;330;p24"/>
          <p:cNvSpPr/>
          <p:nvPr/>
        </p:nvSpPr>
        <p:spPr>
          <a:xfrm rot="5400000">
            <a:off x="10124806" y="2521911"/>
            <a:ext cx="723647" cy="349424"/>
          </a:xfrm>
          <a:prstGeom prst="rightArrow">
            <a:avLst>
              <a:gd name="adj1" fmla="val 60000"/>
              <a:gd name="adj2" fmla="val 5000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1" name="Google Shape;331;p24"/>
          <p:cNvGrpSpPr/>
          <p:nvPr/>
        </p:nvGrpSpPr>
        <p:grpSpPr>
          <a:xfrm>
            <a:off x="9844980" y="5105192"/>
            <a:ext cx="1408972" cy="1000822"/>
            <a:chOff x="1481092" y="3349804"/>
            <a:chExt cx="986240" cy="591744"/>
          </a:xfrm>
        </p:grpSpPr>
        <p:sp>
          <p:nvSpPr>
            <p:cNvPr id="332" name="Google Shape;332;p24"/>
            <p:cNvSpPr/>
            <p:nvPr/>
          </p:nvSpPr>
          <p:spPr>
            <a:xfrm>
              <a:off x="1481092" y="3349804"/>
              <a:ext cx="986240" cy="591744"/>
            </a:xfrm>
            <a:prstGeom prst="roundRect">
              <a:avLst>
                <a:gd name="adj" fmla="val 10000"/>
              </a:avLst>
            </a:pr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24"/>
            <p:cNvSpPr txBox="1"/>
            <p:nvPr/>
          </p:nvSpPr>
          <p:spPr>
            <a:xfrm>
              <a:off x="1515754" y="3384468"/>
              <a:ext cx="951575" cy="557080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txBody>
            <a:bodyPr spcFirstLastPara="1" wrap="square" lIns="72375" tIns="72375" rIns="72375" bIns="723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9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회원가입</a:t>
              </a:r>
              <a:endParaRPr sz="1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90000"/>
                </a:lnSpc>
                <a:spcBef>
                  <a:spcPts val="665"/>
                </a:spcBef>
                <a:spcAft>
                  <a:spcPts val="0"/>
                </a:spcAft>
                <a:buNone/>
              </a:pPr>
              <a:r>
                <a:rPr lang="ko-KR" sz="19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버튼</a:t>
              </a:r>
              <a:endParaRPr sz="1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34" name="Google Shape;334;p24"/>
          <p:cNvGrpSpPr/>
          <p:nvPr/>
        </p:nvGrpSpPr>
        <p:grpSpPr>
          <a:xfrm rot="5400000">
            <a:off x="8748331" y="3373857"/>
            <a:ext cx="359653" cy="648149"/>
            <a:chOff x="1808453" y="1412893"/>
            <a:chExt cx="251747" cy="383223"/>
          </a:xfrm>
        </p:grpSpPr>
        <p:sp>
          <p:nvSpPr>
            <p:cNvPr id="335" name="Google Shape;335;p24"/>
            <p:cNvSpPr/>
            <p:nvPr/>
          </p:nvSpPr>
          <p:spPr>
            <a:xfrm rot="5334589">
              <a:off x="1745007" y="1482211"/>
              <a:ext cx="378638" cy="244587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24"/>
            <p:cNvSpPr txBox="1"/>
            <p:nvPr/>
          </p:nvSpPr>
          <p:spPr>
            <a:xfrm rot="5334589">
              <a:off x="1780997" y="1494447"/>
              <a:ext cx="305262" cy="14675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5"/>
          <p:cNvSpPr txBox="1">
            <a:spLocks noGrp="1"/>
          </p:cNvSpPr>
          <p:nvPr>
            <p:ph type="title"/>
          </p:nvPr>
        </p:nvSpPr>
        <p:spPr>
          <a:xfrm>
            <a:off x="147780" y="55416"/>
            <a:ext cx="2560251" cy="905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ko-KR" sz="2800" b="1">
                <a:latin typeface="Arial"/>
                <a:ea typeface="Arial"/>
                <a:cs typeface="Arial"/>
                <a:sym typeface="Arial"/>
              </a:rPr>
              <a:t>기술 구현  </a:t>
            </a:r>
            <a:endParaRPr sz="2800" b="1"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42" name="Google Shape;342;p25"/>
          <p:cNvCxnSpPr/>
          <p:nvPr/>
        </p:nvCxnSpPr>
        <p:spPr>
          <a:xfrm rot="10800000" flipH="1">
            <a:off x="174377" y="729761"/>
            <a:ext cx="1672007" cy="4259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</p:cxnSp>
      <p:sp>
        <p:nvSpPr>
          <p:cNvPr id="343" name="Google Shape;343;p25"/>
          <p:cNvSpPr/>
          <p:nvPr/>
        </p:nvSpPr>
        <p:spPr>
          <a:xfrm>
            <a:off x="4849091" y="120073"/>
            <a:ext cx="2789382" cy="840509"/>
          </a:xfrm>
          <a:prstGeom prst="roundRect">
            <a:avLst>
              <a:gd name="adj" fmla="val 16667"/>
            </a:avLst>
          </a:prstGeom>
          <a:noFill/>
          <a:ln w="57150" cap="flat" cmpd="sng">
            <a:solidFill>
              <a:srgbClr val="7030A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" name="Google Shape;344;p25"/>
          <p:cNvSpPr txBox="1"/>
          <p:nvPr/>
        </p:nvSpPr>
        <p:spPr>
          <a:xfrm>
            <a:off x="5283134" y="217161"/>
            <a:ext cx="204439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회원가입</a:t>
            </a:r>
            <a:endParaRPr sz="3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5" name="Google Shape;345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4725" y="1120441"/>
            <a:ext cx="4624959" cy="5576029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grpSp>
        <p:nvGrpSpPr>
          <p:cNvPr id="346" name="Google Shape;346;p25"/>
          <p:cNvGrpSpPr/>
          <p:nvPr/>
        </p:nvGrpSpPr>
        <p:grpSpPr>
          <a:xfrm>
            <a:off x="7325748" y="1292150"/>
            <a:ext cx="1408971" cy="1000822"/>
            <a:chOff x="1428575" y="644904"/>
            <a:chExt cx="986240" cy="591744"/>
          </a:xfrm>
        </p:grpSpPr>
        <p:sp>
          <p:nvSpPr>
            <p:cNvPr id="347" name="Google Shape;347;p25"/>
            <p:cNvSpPr/>
            <p:nvPr/>
          </p:nvSpPr>
          <p:spPr>
            <a:xfrm>
              <a:off x="1428575" y="644904"/>
              <a:ext cx="986240" cy="591744"/>
            </a:xfrm>
            <a:prstGeom prst="roundRect">
              <a:avLst>
                <a:gd name="adj" fmla="val 1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25"/>
            <p:cNvSpPr txBox="1"/>
            <p:nvPr/>
          </p:nvSpPr>
          <p:spPr>
            <a:xfrm>
              <a:off x="1445907" y="662236"/>
              <a:ext cx="951576" cy="5570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375" tIns="72375" rIns="72375" bIns="723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9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유효성</a:t>
              </a:r>
              <a:endParaRPr sz="1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90000"/>
                </a:lnSpc>
                <a:spcBef>
                  <a:spcPts val="665"/>
                </a:spcBef>
                <a:spcAft>
                  <a:spcPts val="0"/>
                </a:spcAft>
                <a:buNone/>
              </a:pPr>
              <a:r>
                <a:rPr lang="ko-KR" sz="19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검사</a:t>
              </a:r>
              <a:endParaRPr sz="1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49" name="Google Shape;349;p25"/>
          <p:cNvGrpSpPr/>
          <p:nvPr/>
        </p:nvGrpSpPr>
        <p:grpSpPr>
          <a:xfrm rot="-5400000">
            <a:off x="9243229" y="1387022"/>
            <a:ext cx="359653" cy="811076"/>
            <a:chOff x="1808453" y="1412893"/>
            <a:chExt cx="251747" cy="383223"/>
          </a:xfrm>
        </p:grpSpPr>
        <p:sp>
          <p:nvSpPr>
            <p:cNvPr id="350" name="Google Shape;350;p25"/>
            <p:cNvSpPr/>
            <p:nvPr/>
          </p:nvSpPr>
          <p:spPr>
            <a:xfrm rot="5334589">
              <a:off x="1745007" y="1482211"/>
              <a:ext cx="378638" cy="244587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25"/>
            <p:cNvSpPr txBox="1"/>
            <p:nvPr/>
          </p:nvSpPr>
          <p:spPr>
            <a:xfrm rot="5334589">
              <a:off x="1780997" y="1494447"/>
              <a:ext cx="305262" cy="14675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52" name="Google Shape;352;p25"/>
          <p:cNvGrpSpPr/>
          <p:nvPr/>
        </p:nvGrpSpPr>
        <p:grpSpPr>
          <a:xfrm>
            <a:off x="10111393" y="1262836"/>
            <a:ext cx="1408971" cy="1000822"/>
            <a:chOff x="1453428" y="1950932"/>
            <a:chExt cx="986240" cy="591744"/>
          </a:xfrm>
        </p:grpSpPr>
        <p:sp>
          <p:nvSpPr>
            <p:cNvPr id="353" name="Google Shape;353;p25"/>
            <p:cNvSpPr/>
            <p:nvPr/>
          </p:nvSpPr>
          <p:spPr>
            <a:xfrm>
              <a:off x="1453428" y="1950932"/>
              <a:ext cx="986240" cy="591744"/>
            </a:xfrm>
            <a:prstGeom prst="roundRect">
              <a:avLst>
                <a:gd name="adj" fmla="val 1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25"/>
            <p:cNvSpPr txBox="1"/>
            <p:nvPr/>
          </p:nvSpPr>
          <p:spPr>
            <a:xfrm>
              <a:off x="1470760" y="1968264"/>
              <a:ext cx="951576" cy="5570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375" tIns="72375" rIns="72375" bIns="723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9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서버전송</a:t>
              </a:r>
              <a:endParaRPr sz="1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55" name="Google Shape;355;p25"/>
          <p:cNvSpPr/>
          <p:nvPr/>
        </p:nvSpPr>
        <p:spPr>
          <a:xfrm rot="5400000">
            <a:off x="10454054" y="2679795"/>
            <a:ext cx="723647" cy="349424"/>
          </a:xfrm>
          <a:prstGeom prst="rightArrow">
            <a:avLst>
              <a:gd name="adj1" fmla="val 60000"/>
              <a:gd name="adj2" fmla="val 5000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6" name="Google Shape;356;p25"/>
          <p:cNvGrpSpPr/>
          <p:nvPr/>
        </p:nvGrpSpPr>
        <p:grpSpPr>
          <a:xfrm>
            <a:off x="10111391" y="3445356"/>
            <a:ext cx="1408971" cy="1000822"/>
            <a:chOff x="1481092" y="3349804"/>
            <a:chExt cx="986240" cy="591744"/>
          </a:xfrm>
        </p:grpSpPr>
        <p:sp>
          <p:nvSpPr>
            <p:cNvPr id="357" name="Google Shape;357;p25"/>
            <p:cNvSpPr/>
            <p:nvPr/>
          </p:nvSpPr>
          <p:spPr>
            <a:xfrm>
              <a:off x="1481092" y="3349804"/>
              <a:ext cx="986240" cy="591744"/>
            </a:xfrm>
            <a:prstGeom prst="roundRect">
              <a:avLst>
                <a:gd name="adj" fmla="val 1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25"/>
            <p:cNvSpPr txBox="1"/>
            <p:nvPr/>
          </p:nvSpPr>
          <p:spPr>
            <a:xfrm>
              <a:off x="1515756" y="3367136"/>
              <a:ext cx="951576" cy="5570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375" tIns="72375" rIns="72375" bIns="723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9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DB저장</a:t>
              </a:r>
              <a:endParaRPr sz="1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59" name="Google Shape;359;p25"/>
          <p:cNvGrpSpPr/>
          <p:nvPr/>
        </p:nvGrpSpPr>
        <p:grpSpPr>
          <a:xfrm>
            <a:off x="7325748" y="3445356"/>
            <a:ext cx="1408971" cy="1000822"/>
            <a:chOff x="1428575" y="644904"/>
            <a:chExt cx="986240" cy="591744"/>
          </a:xfrm>
        </p:grpSpPr>
        <p:sp>
          <p:nvSpPr>
            <p:cNvPr id="360" name="Google Shape;360;p25"/>
            <p:cNvSpPr/>
            <p:nvPr/>
          </p:nvSpPr>
          <p:spPr>
            <a:xfrm>
              <a:off x="1428575" y="644904"/>
              <a:ext cx="986240" cy="591744"/>
            </a:xfrm>
            <a:prstGeom prst="roundRect">
              <a:avLst>
                <a:gd name="adj" fmla="val 1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25"/>
            <p:cNvSpPr txBox="1"/>
            <p:nvPr/>
          </p:nvSpPr>
          <p:spPr>
            <a:xfrm>
              <a:off x="1445907" y="662236"/>
              <a:ext cx="951576" cy="5570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375" tIns="72375" rIns="72375" bIns="723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9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로그인</a:t>
              </a:r>
              <a:endParaRPr sz="1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90000"/>
                </a:lnSpc>
                <a:spcBef>
                  <a:spcPts val="665"/>
                </a:spcBef>
                <a:spcAft>
                  <a:spcPts val="0"/>
                </a:spcAft>
                <a:buNone/>
              </a:pPr>
              <a:r>
                <a:rPr lang="ko-KR" sz="19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페이지</a:t>
              </a:r>
              <a:endParaRPr sz="1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62" name="Google Shape;362;p25"/>
          <p:cNvGrpSpPr/>
          <p:nvPr/>
        </p:nvGrpSpPr>
        <p:grpSpPr>
          <a:xfrm rot="5400000">
            <a:off x="9246482" y="3502918"/>
            <a:ext cx="359653" cy="811076"/>
            <a:chOff x="1808453" y="1412893"/>
            <a:chExt cx="251747" cy="383223"/>
          </a:xfrm>
        </p:grpSpPr>
        <p:sp>
          <p:nvSpPr>
            <p:cNvPr id="363" name="Google Shape;363;p25"/>
            <p:cNvSpPr/>
            <p:nvPr/>
          </p:nvSpPr>
          <p:spPr>
            <a:xfrm rot="5334589">
              <a:off x="1745007" y="1482211"/>
              <a:ext cx="378638" cy="244587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25"/>
            <p:cNvSpPr txBox="1"/>
            <p:nvPr/>
          </p:nvSpPr>
          <p:spPr>
            <a:xfrm rot="5334589">
              <a:off x="1780997" y="1494447"/>
              <a:ext cx="305262" cy="14675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26"/>
          <p:cNvSpPr txBox="1">
            <a:spLocks noGrp="1"/>
          </p:cNvSpPr>
          <p:nvPr>
            <p:ph type="title"/>
          </p:nvPr>
        </p:nvSpPr>
        <p:spPr>
          <a:xfrm>
            <a:off x="147780" y="55416"/>
            <a:ext cx="2560251" cy="905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ko-KR" sz="2800" b="1">
                <a:latin typeface="Arial"/>
                <a:ea typeface="Arial"/>
                <a:cs typeface="Arial"/>
                <a:sym typeface="Arial"/>
              </a:rPr>
              <a:t>기술 구현  </a:t>
            </a:r>
            <a:endParaRPr sz="2800" b="1"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70" name="Google Shape;370;p26"/>
          <p:cNvCxnSpPr/>
          <p:nvPr/>
        </p:nvCxnSpPr>
        <p:spPr>
          <a:xfrm rot="10800000" flipH="1">
            <a:off x="174377" y="729761"/>
            <a:ext cx="1672007" cy="4259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</p:cxnSp>
      <p:sp>
        <p:nvSpPr>
          <p:cNvPr id="371" name="Google Shape;371;p26"/>
          <p:cNvSpPr/>
          <p:nvPr/>
        </p:nvSpPr>
        <p:spPr>
          <a:xfrm>
            <a:off x="4849091" y="120073"/>
            <a:ext cx="2789382" cy="840509"/>
          </a:xfrm>
          <a:prstGeom prst="roundRect">
            <a:avLst>
              <a:gd name="adj" fmla="val 16667"/>
            </a:avLst>
          </a:prstGeom>
          <a:noFill/>
          <a:ln w="57150" cap="flat" cmpd="sng">
            <a:solidFill>
              <a:srgbClr val="7030A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2" name="Google Shape;372;p26"/>
          <p:cNvSpPr txBox="1"/>
          <p:nvPr/>
        </p:nvSpPr>
        <p:spPr>
          <a:xfrm>
            <a:off x="5061283" y="217161"/>
            <a:ext cx="257719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회원페이지</a:t>
            </a:r>
            <a:endParaRPr sz="3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3" name="Google Shape;373;p26"/>
          <p:cNvPicPr preferRelativeResize="0"/>
          <p:nvPr/>
        </p:nvPicPr>
        <p:blipFill rotWithShape="1">
          <a:blip r:embed="rId3">
            <a:alphaModFix/>
          </a:blip>
          <a:srcRect r="50484"/>
          <a:stretch/>
        </p:blipFill>
        <p:spPr>
          <a:xfrm>
            <a:off x="147780" y="1057670"/>
            <a:ext cx="2847984" cy="3235877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74" name="Google Shape;374;p26"/>
          <p:cNvPicPr preferRelativeResize="0"/>
          <p:nvPr/>
        </p:nvPicPr>
        <p:blipFill rotWithShape="1">
          <a:blip r:embed="rId3">
            <a:alphaModFix/>
          </a:blip>
          <a:srcRect l="49941"/>
          <a:stretch/>
        </p:blipFill>
        <p:spPr>
          <a:xfrm>
            <a:off x="3147683" y="1116082"/>
            <a:ext cx="3335659" cy="3119051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75" name="Google Shape;375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41016" y="4449047"/>
            <a:ext cx="3509496" cy="2127599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grpSp>
        <p:nvGrpSpPr>
          <p:cNvPr id="376" name="Google Shape;376;p26"/>
          <p:cNvGrpSpPr/>
          <p:nvPr/>
        </p:nvGrpSpPr>
        <p:grpSpPr>
          <a:xfrm>
            <a:off x="6933987" y="1189973"/>
            <a:ext cx="1408971" cy="1000822"/>
            <a:chOff x="1428575" y="644904"/>
            <a:chExt cx="986240" cy="591744"/>
          </a:xfrm>
        </p:grpSpPr>
        <p:sp>
          <p:nvSpPr>
            <p:cNvPr id="377" name="Google Shape;377;p26"/>
            <p:cNvSpPr/>
            <p:nvPr/>
          </p:nvSpPr>
          <p:spPr>
            <a:xfrm>
              <a:off x="1428575" y="644904"/>
              <a:ext cx="986240" cy="591744"/>
            </a:xfrm>
            <a:prstGeom prst="roundRect">
              <a:avLst>
                <a:gd name="adj" fmla="val 1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26"/>
            <p:cNvSpPr txBox="1"/>
            <p:nvPr/>
          </p:nvSpPr>
          <p:spPr>
            <a:xfrm>
              <a:off x="1445907" y="662236"/>
              <a:ext cx="951576" cy="5570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375" tIns="72375" rIns="72375" bIns="723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9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회원페이지</a:t>
              </a:r>
              <a:endParaRPr sz="1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79" name="Google Shape;379;p26"/>
          <p:cNvGrpSpPr/>
          <p:nvPr/>
        </p:nvGrpSpPr>
        <p:grpSpPr>
          <a:xfrm>
            <a:off x="7508168" y="2377210"/>
            <a:ext cx="359653" cy="648149"/>
            <a:chOff x="1808453" y="1412893"/>
            <a:chExt cx="251747" cy="383223"/>
          </a:xfrm>
        </p:grpSpPr>
        <p:sp>
          <p:nvSpPr>
            <p:cNvPr id="380" name="Google Shape;380;p26"/>
            <p:cNvSpPr/>
            <p:nvPr/>
          </p:nvSpPr>
          <p:spPr>
            <a:xfrm rot="5334589">
              <a:off x="1745007" y="1482211"/>
              <a:ext cx="378638" cy="244587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26"/>
            <p:cNvSpPr txBox="1"/>
            <p:nvPr/>
          </p:nvSpPr>
          <p:spPr>
            <a:xfrm rot="5334589">
              <a:off x="1780997" y="1494447"/>
              <a:ext cx="305262" cy="14675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82" name="Google Shape;382;p26"/>
          <p:cNvGrpSpPr/>
          <p:nvPr/>
        </p:nvGrpSpPr>
        <p:grpSpPr>
          <a:xfrm>
            <a:off x="6958748" y="3211773"/>
            <a:ext cx="1408971" cy="1000822"/>
            <a:chOff x="1453428" y="1950932"/>
            <a:chExt cx="986240" cy="591744"/>
          </a:xfrm>
        </p:grpSpPr>
        <p:sp>
          <p:nvSpPr>
            <p:cNvPr id="383" name="Google Shape;383;p26"/>
            <p:cNvSpPr/>
            <p:nvPr/>
          </p:nvSpPr>
          <p:spPr>
            <a:xfrm>
              <a:off x="1453428" y="1950932"/>
              <a:ext cx="986240" cy="591744"/>
            </a:xfrm>
            <a:prstGeom prst="roundRect">
              <a:avLst>
                <a:gd name="adj" fmla="val 1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26"/>
            <p:cNvSpPr txBox="1"/>
            <p:nvPr/>
          </p:nvSpPr>
          <p:spPr>
            <a:xfrm>
              <a:off x="1470760" y="1968264"/>
              <a:ext cx="951576" cy="5570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375" tIns="72375" rIns="72375" bIns="723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9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회원정보</a:t>
              </a:r>
              <a:endParaRPr sz="1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85" name="Google Shape;385;p26"/>
          <p:cNvSpPr/>
          <p:nvPr/>
        </p:nvSpPr>
        <p:spPr>
          <a:xfrm rot="7676527">
            <a:off x="6992404" y="4559641"/>
            <a:ext cx="723647" cy="349424"/>
          </a:xfrm>
          <a:prstGeom prst="rightArrow">
            <a:avLst>
              <a:gd name="adj1" fmla="val 60000"/>
              <a:gd name="adj2" fmla="val 5000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6" name="Google Shape;386;p26"/>
          <p:cNvGrpSpPr/>
          <p:nvPr/>
        </p:nvGrpSpPr>
        <p:grpSpPr>
          <a:xfrm>
            <a:off x="6219957" y="5256111"/>
            <a:ext cx="1408971" cy="1000822"/>
            <a:chOff x="1481092" y="3349804"/>
            <a:chExt cx="986240" cy="591744"/>
          </a:xfrm>
        </p:grpSpPr>
        <p:sp>
          <p:nvSpPr>
            <p:cNvPr id="387" name="Google Shape;387;p26"/>
            <p:cNvSpPr/>
            <p:nvPr/>
          </p:nvSpPr>
          <p:spPr>
            <a:xfrm>
              <a:off x="1481092" y="3349804"/>
              <a:ext cx="986240" cy="591744"/>
            </a:xfrm>
            <a:prstGeom prst="roundRect">
              <a:avLst>
                <a:gd name="adj" fmla="val 1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26"/>
            <p:cNvSpPr txBox="1"/>
            <p:nvPr/>
          </p:nvSpPr>
          <p:spPr>
            <a:xfrm>
              <a:off x="1515756" y="3367136"/>
              <a:ext cx="951576" cy="5570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375" tIns="72375" rIns="72375" bIns="723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9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탈퇴</a:t>
              </a:r>
              <a:endParaRPr sz="1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89" name="Google Shape;389;p26"/>
          <p:cNvSpPr/>
          <p:nvPr/>
        </p:nvSpPr>
        <p:spPr>
          <a:xfrm rot="3280655">
            <a:off x="7704408" y="4559641"/>
            <a:ext cx="723647" cy="349424"/>
          </a:xfrm>
          <a:prstGeom prst="rightArrow">
            <a:avLst>
              <a:gd name="adj1" fmla="val 60000"/>
              <a:gd name="adj2" fmla="val 5000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0" name="Google Shape;390;p26"/>
          <p:cNvGrpSpPr/>
          <p:nvPr/>
        </p:nvGrpSpPr>
        <p:grpSpPr>
          <a:xfrm>
            <a:off x="7868768" y="5264084"/>
            <a:ext cx="1408971" cy="1000822"/>
            <a:chOff x="1481092" y="3349804"/>
            <a:chExt cx="986240" cy="591744"/>
          </a:xfrm>
        </p:grpSpPr>
        <p:sp>
          <p:nvSpPr>
            <p:cNvPr id="391" name="Google Shape;391;p26"/>
            <p:cNvSpPr/>
            <p:nvPr/>
          </p:nvSpPr>
          <p:spPr>
            <a:xfrm>
              <a:off x="1481092" y="3349804"/>
              <a:ext cx="986240" cy="591744"/>
            </a:xfrm>
            <a:prstGeom prst="roundRect">
              <a:avLst>
                <a:gd name="adj" fmla="val 1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26"/>
            <p:cNvSpPr txBox="1"/>
            <p:nvPr/>
          </p:nvSpPr>
          <p:spPr>
            <a:xfrm>
              <a:off x="1515756" y="3367136"/>
              <a:ext cx="951576" cy="5570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375" tIns="72375" rIns="72375" bIns="723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9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수정</a:t>
              </a:r>
              <a:endParaRPr sz="1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93" name="Google Shape;393;p26"/>
          <p:cNvGrpSpPr/>
          <p:nvPr/>
        </p:nvGrpSpPr>
        <p:grpSpPr>
          <a:xfrm rot="-6780337">
            <a:off x="8899205" y="1043130"/>
            <a:ext cx="359653" cy="648149"/>
            <a:chOff x="1808453" y="1412893"/>
            <a:chExt cx="251747" cy="383223"/>
          </a:xfrm>
        </p:grpSpPr>
        <p:sp>
          <p:nvSpPr>
            <p:cNvPr id="394" name="Google Shape;394;p26"/>
            <p:cNvSpPr/>
            <p:nvPr/>
          </p:nvSpPr>
          <p:spPr>
            <a:xfrm rot="5334589">
              <a:off x="1745007" y="1482211"/>
              <a:ext cx="378638" cy="244587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26"/>
            <p:cNvSpPr txBox="1"/>
            <p:nvPr/>
          </p:nvSpPr>
          <p:spPr>
            <a:xfrm rot="5334589">
              <a:off x="1780997" y="1494447"/>
              <a:ext cx="305262" cy="14675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96" name="Google Shape;396;p26"/>
          <p:cNvGrpSpPr/>
          <p:nvPr/>
        </p:nvGrpSpPr>
        <p:grpSpPr>
          <a:xfrm>
            <a:off x="9846390" y="1877409"/>
            <a:ext cx="1408971" cy="1000822"/>
            <a:chOff x="1428575" y="644904"/>
            <a:chExt cx="986240" cy="591744"/>
          </a:xfrm>
        </p:grpSpPr>
        <p:sp>
          <p:nvSpPr>
            <p:cNvPr id="397" name="Google Shape;397;p26"/>
            <p:cNvSpPr/>
            <p:nvPr/>
          </p:nvSpPr>
          <p:spPr>
            <a:xfrm>
              <a:off x="1428575" y="644904"/>
              <a:ext cx="986240" cy="591744"/>
            </a:xfrm>
            <a:prstGeom prst="roundRect">
              <a:avLst>
                <a:gd name="adj" fmla="val 1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26"/>
            <p:cNvSpPr txBox="1"/>
            <p:nvPr/>
          </p:nvSpPr>
          <p:spPr>
            <a:xfrm>
              <a:off x="1445907" y="662236"/>
              <a:ext cx="951576" cy="5570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375" tIns="72375" rIns="72375" bIns="723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9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문제 목록</a:t>
              </a:r>
              <a:endParaRPr sz="1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99" name="Google Shape;399;p26"/>
          <p:cNvGrpSpPr/>
          <p:nvPr/>
        </p:nvGrpSpPr>
        <p:grpSpPr>
          <a:xfrm>
            <a:off x="9871151" y="580838"/>
            <a:ext cx="1408971" cy="1000822"/>
            <a:chOff x="1428575" y="644904"/>
            <a:chExt cx="986240" cy="591744"/>
          </a:xfrm>
        </p:grpSpPr>
        <p:sp>
          <p:nvSpPr>
            <p:cNvPr id="400" name="Google Shape;400;p26"/>
            <p:cNvSpPr/>
            <p:nvPr/>
          </p:nvSpPr>
          <p:spPr>
            <a:xfrm>
              <a:off x="1428575" y="644904"/>
              <a:ext cx="986240" cy="591744"/>
            </a:xfrm>
            <a:prstGeom prst="roundRect">
              <a:avLst>
                <a:gd name="adj" fmla="val 1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26"/>
            <p:cNvSpPr txBox="1"/>
            <p:nvPr/>
          </p:nvSpPr>
          <p:spPr>
            <a:xfrm>
              <a:off x="1445907" y="662236"/>
              <a:ext cx="951576" cy="5570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375" tIns="72375" rIns="72375" bIns="723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9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글 목록</a:t>
              </a:r>
              <a:endParaRPr sz="1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02" name="Google Shape;402;p26"/>
          <p:cNvGrpSpPr/>
          <p:nvPr/>
        </p:nvGrpSpPr>
        <p:grpSpPr>
          <a:xfrm rot="-3559693">
            <a:off x="8914845" y="1716491"/>
            <a:ext cx="359653" cy="648149"/>
            <a:chOff x="1808453" y="1412893"/>
            <a:chExt cx="251747" cy="383223"/>
          </a:xfrm>
        </p:grpSpPr>
        <p:sp>
          <p:nvSpPr>
            <p:cNvPr id="403" name="Google Shape;403;p26"/>
            <p:cNvSpPr/>
            <p:nvPr/>
          </p:nvSpPr>
          <p:spPr>
            <a:xfrm rot="5334589">
              <a:off x="1745007" y="1482211"/>
              <a:ext cx="378638" cy="244587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26"/>
            <p:cNvSpPr txBox="1"/>
            <p:nvPr/>
          </p:nvSpPr>
          <p:spPr>
            <a:xfrm rot="5334589">
              <a:off x="1780997" y="1494447"/>
              <a:ext cx="305262" cy="14675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05" name="Google Shape;405;p26"/>
          <p:cNvSpPr/>
          <p:nvPr/>
        </p:nvSpPr>
        <p:spPr>
          <a:xfrm>
            <a:off x="9688945" y="424873"/>
            <a:ext cx="1801091" cy="2706254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06" name="Google Shape;406;p26"/>
          <p:cNvGrpSpPr/>
          <p:nvPr/>
        </p:nvGrpSpPr>
        <p:grpSpPr>
          <a:xfrm>
            <a:off x="10409664" y="3423183"/>
            <a:ext cx="359653" cy="648149"/>
            <a:chOff x="1808453" y="1412893"/>
            <a:chExt cx="251747" cy="383223"/>
          </a:xfrm>
        </p:grpSpPr>
        <p:sp>
          <p:nvSpPr>
            <p:cNvPr id="407" name="Google Shape;407;p26"/>
            <p:cNvSpPr/>
            <p:nvPr/>
          </p:nvSpPr>
          <p:spPr>
            <a:xfrm rot="5334589">
              <a:off x="1745007" y="1482211"/>
              <a:ext cx="378638" cy="244587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26"/>
            <p:cNvSpPr txBox="1"/>
            <p:nvPr/>
          </p:nvSpPr>
          <p:spPr>
            <a:xfrm rot="5334589">
              <a:off x="1780997" y="1494447"/>
              <a:ext cx="305262" cy="14675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09" name="Google Shape;409;p26"/>
          <p:cNvGrpSpPr/>
          <p:nvPr/>
        </p:nvGrpSpPr>
        <p:grpSpPr>
          <a:xfrm>
            <a:off x="9925433" y="4276518"/>
            <a:ext cx="1408971" cy="1000822"/>
            <a:chOff x="1428575" y="644904"/>
            <a:chExt cx="986240" cy="591744"/>
          </a:xfrm>
        </p:grpSpPr>
        <p:sp>
          <p:nvSpPr>
            <p:cNvPr id="410" name="Google Shape;410;p26"/>
            <p:cNvSpPr/>
            <p:nvPr/>
          </p:nvSpPr>
          <p:spPr>
            <a:xfrm>
              <a:off x="1428575" y="644904"/>
              <a:ext cx="986240" cy="591744"/>
            </a:xfrm>
            <a:prstGeom prst="roundRect">
              <a:avLst>
                <a:gd name="adj" fmla="val 1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26"/>
            <p:cNvSpPr txBox="1"/>
            <p:nvPr/>
          </p:nvSpPr>
          <p:spPr>
            <a:xfrm>
              <a:off x="1445907" y="662236"/>
              <a:ext cx="951576" cy="5570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375" tIns="72375" rIns="72375" bIns="723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9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상세페이지</a:t>
              </a:r>
              <a:endParaRPr sz="1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27"/>
          <p:cNvSpPr txBox="1">
            <a:spLocks noGrp="1"/>
          </p:cNvSpPr>
          <p:nvPr>
            <p:ph type="title"/>
          </p:nvPr>
        </p:nvSpPr>
        <p:spPr>
          <a:xfrm>
            <a:off x="147780" y="55416"/>
            <a:ext cx="2560251" cy="905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ko-KR" sz="2800" b="1">
                <a:latin typeface="Arial"/>
                <a:ea typeface="Arial"/>
                <a:cs typeface="Arial"/>
                <a:sym typeface="Arial"/>
              </a:rPr>
              <a:t>기술 구현  </a:t>
            </a:r>
            <a:endParaRPr sz="2800" b="1"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17" name="Google Shape;417;p27"/>
          <p:cNvCxnSpPr/>
          <p:nvPr/>
        </p:nvCxnSpPr>
        <p:spPr>
          <a:xfrm rot="10800000" flipH="1">
            <a:off x="174377" y="729761"/>
            <a:ext cx="1672007" cy="4259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</p:cxnSp>
      <p:sp>
        <p:nvSpPr>
          <p:cNvPr id="418" name="Google Shape;418;p27"/>
          <p:cNvSpPr/>
          <p:nvPr/>
        </p:nvSpPr>
        <p:spPr>
          <a:xfrm>
            <a:off x="4849091" y="120073"/>
            <a:ext cx="2789382" cy="840509"/>
          </a:xfrm>
          <a:prstGeom prst="roundRect">
            <a:avLst>
              <a:gd name="adj" fmla="val 16667"/>
            </a:avLst>
          </a:prstGeom>
          <a:noFill/>
          <a:ln w="57150" cap="flat" cmpd="sng">
            <a:solidFill>
              <a:srgbClr val="7030A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27"/>
          <p:cNvSpPr txBox="1"/>
          <p:nvPr/>
        </p:nvSpPr>
        <p:spPr>
          <a:xfrm>
            <a:off x="5218423" y="205876"/>
            <a:ext cx="2050717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강의정보</a:t>
            </a:r>
            <a:endParaRPr sz="3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0" name="Google Shape;420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0253" y="1057669"/>
            <a:ext cx="5366971" cy="550611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grpSp>
        <p:nvGrpSpPr>
          <p:cNvPr id="421" name="Google Shape;421;p27"/>
          <p:cNvGrpSpPr/>
          <p:nvPr/>
        </p:nvGrpSpPr>
        <p:grpSpPr>
          <a:xfrm>
            <a:off x="6854186" y="1218259"/>
            <a:ext cx="1408971" cy="1000822"/>
            <a:chOff x="1428575" y="644904"/>
            <a:chExt cx="986240" cy="591744"/>
          </a:xfrm>
        </p:grpSpPr>
        <p:sp>
          <p:nvSpPr>
            <p:cNvPr id="422" name="Google Shape;422;p27"/>
            <p:cNvSpPr/>
            <p:nvPr/>
          </p:nvSpPr>
          <p:spPr>
            <a:xfrm>
              <a:off x="1428575" y="644904"/>
              <a:ext cx="986240" cy="591744"/>
            </a:xfrm>
            <a:prstGeom prst="roundRect">
              <a:avLst>
                <a:gd name="adj" fmla="val 1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27"/>
            <p:cNvSpPr txBox="1"/>
            <p:nvPr/>
          </p:nvSpPr>
          <p:spPr>
            <a:xfrm>
              <a:off x="1445907" y="662236"/>
              <a:ext cx="951576" cy="5570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375" tIns="72375" rIns="72375" bIns="723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9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언어선택</a:t>
              </a:r>
              <a:endParaRPr sz="1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24" name="Google Shape;424;p27"/>
          <p:cNvGrpSpPr/>
          <p:nvPr/>
        </p:nvGrpSpPr>
        <p:grpSpPr>
          <a:xfrm rot="-5400000">
            <a:off x="8849293" y="1313131"/>
            <a:ext cx="359653" cy="811076"/>
            <a:chOff x="1808453" y="1412893"/>
            <a:chExt cx="251747" cy="383223"/>
          </a:xfrm>
        </p:grpSpPr>
        <p:sp>
          <p:nvSpPr>
            <p:cNvPr id="425" name="Google Shape;425;p27"/>
            <p:cNvSpPr/>
            <p:nvPr/>
          </p:nvSpPr>
          <p:spPr>
            <a:xfrm rot="5334589">
              <a:off x="1745007" y="1482211"/>
              <a:ext cx="378638" cy="244587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27"/>
            <p:cNvSpPr txBox="1"/>
            <p:nvPr/>
          </p:nvSpPr>
          <p:spPr>
            <a:xfrm rot="5334589">
              <a:off x="1780997" y="1494447"/>
              <a:ext cx="305262" cy="14675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27" name="Google Shape;427;p27"/>
          <p:cNvGrpSpPr/>
          <p:nvPr/>
        </p:nvGrpSpPr>
        <p:grpSpPr>
          <a:xfrm>
            <a:off x="9795081" y="1212037"/>
            <a:ext cx="1408971" cy="1000822"/>
            <a:chOff x="1453428" y="1950932"/>
            <a:chExt cx="986240" cy="591744"/>
          </a:xfrm>
        </p:grpSpPr>
        <p:sp>
          <p:nvSpPr>
            <p:cNvPr id="428" name="Google Shape;428;p27"/>
            <p:cNvSpPr/>
            <p:nvPr/>
          </p:nvSpPr>
          <p:spPr>
            <a:xfrm>
              <a:off x="1453428" y="1950932"/>
              <a:ext cx="986240" cy="591744"/>
            </a:xfrm>
            <a:prstGeom prst="roundRect">
              <a:avLst>
                <a:gd name="adj" fmla="val 1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27"/>
            <p:cNvSpPr txBox="1"/>
            <p:nvPr/>
          </p:nvSpPr>
          <p:spPr>
            <a:xfrm>
              <a:off x="1470760" y="1968264"/>
              <a:ext cx="951576" cy="5570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375" tIns="72375" rIns="72375" bIns="723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9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value</a:t>
              </a:r>
              <a:endParaRPr/>
            </a:p>
            <a:p>
              <a:pPr marL="0" marR="0" lvl="0" indent="0" algn="ctr" rtl="0">
                <a:lnSpc>
                  <a:spcPct val="90000"/>
                </a:lnSpc>
                <a:spcBef>
                  <a:spcPts val="665"/>
                </a:spcBef>
                <a:spcAft>
                  <a:spcPts val="0"/>
                </a:spcAft>
                <a:buNone/>
              </a:pPr>
              <a:r>
                <a:rPr lang="ko-KR" sz="19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리퀘스트</a:t>
              </a:r>
              <a:endParaRPr sz="1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30" name="Google Shape;430;p27"/>
          <p:cNvSpPr/>
          <p:nvPr/>
        </p:nvSpPr>
        <p:spPr>
          <a:xfrm rot="5400000">
            <a:off x="10137742" y="2528191"/>
            <a:ext cx="723647" cy="349424"/>
          </a:xfrm>
          <a:prstGeom prst="rightArrow">
            <a:avLst>
              <a:gd name="adj1" fmla="val 60000"/>
              <a:gd name="adj2" fmla="val 5000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1" name="Google Shape;431;p27"/>
          <p:cNvGrpSpPr/>
          <p:nvPr/>
        </p:nvGrpSpPr>
        <p:grpSpPr>
          <a:xfrm>
            <a:off x="9819842" y="3231464"/>
            <a:ext cx="1408971" cy="1000822"/>
            <a:chOff x="1481092" y="3349804"/>
            <a:chExt cx="986240" cy="591744"/>
          </a:xfrm>
        </p:grpSpPr>
        <p:sp>
          <p:nvSpPr>
            <p:cNvPr id="432" name="Google Shape;432;p27"/>
            <p:cNvSpPr/>
            <p:nvPr/>
          </p:nvSpPr>
          <p:spPr>
            <a:xfrm>
              <a:off x="1481092" y="3349804"/>
              <a:ext cx="986240" cy="591744"/>
            </a:xfrm>
            <a:prstGeom prst="roundRect">
              <a:avLst>
                <a:gd name="adj" fmla="val 1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27"/>
            <p:cNvSpPr txBox="1"/>
            <p:nvPr/>
          </p:nvSpPr>
          <p:spPr>
            <a:xfrm>
              <a:off x="1515756" y="3367136"/>
              <a:ext cx="951576" cy="5570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375" tIns="72375" rIns="72375" bIns="723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9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YOUTUBE</a:t>
              </a:r>
              <a:br>
                <a:rPr lang="ko-KR" sz="19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ko-KR" sz="19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API</a:t>
              </a:r>
              <a:endParaRPr sz="1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34" name="Google Shape;434;p27"/>
          <p:cNvGrpSpPr/>
          <p:nvPr/>
        </p:nvGrpSpPr>
        <p:grpSpPr>
          <a:xfrm>
            <a:off x="6850389" y="3231464"/>
            <a:ext cx="1408971" cy="1000822"/>
            <a:chOff x="1481092" y="3349804"/>
            <a:chExt cx="986240" cy="591744"/>
          </a:xfrm>
        </p:grpSpPr>
        <p:sp>
          <p:nvSpPr>
            <p:cNvPr id="435" name="Google Shape;435;p27"/>
            <p:cNvSpPr/>
            <p:nvPr/>
          </p:nvSpPr>
          <p:spPr>
            <a:xfrm>
              <a:off x="1481092" y="3349804"/>
              <a:ext cx="986240" cy="591744"/>
            </a:xfrm>
            <a:prstGeom prst="roundRect">
              <a:avLst>
                <a:gd name="adj" fmla="val 1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27"/>
            <p:cNvSpPr txBox="1"/>
            <p:nvPr/>
          </p:nvSpPr>
          <p:spPr>
            <a:xfrm>
              <a:off x="1515756" y="3367136"/>
              <a:ext cx="951576" cy="5570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375" tIns="72375" rIns="72375" bIns="723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9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리스폰스</a:t>
              </a:r>
              <a:endParaRPr sz="1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37" name="Google Shape;437;p27"/>
          <p:cNvGrpSpPr/>
          <p:nvPr/>
        </p:nvGrpSpPr>
        <p:grpSpPr>
          <a:xfrm>
            <a:off x="6850389" y="5323730"/>
            <a:ext cx="1408971" cy="1000822"/>
            <a:chOff x="1481092" y="3349804"/>
            <a:chExt cx="986240" cy="591744"/>
          </a:xfrm>
        </p:grpSpPr>
        <p:sp>
          <p:nvSpPr>
            <p:cNvPr id="438" name="Google Shape;438;p27"/>
            <p:cNvSpPr/>
            <p:nvPr/>
          </p:nvSpPr>
          <p:spPr>
            <a:xfrm>
              <a:off x="1481092" y="3349804"/>
              <a:ext cx="986240" cy="591744"/>
            </a:xfrm>
            <a:prstGeom prst="roundRect">
              <a:avLst>
                <a:gd name="adj" fmla="val 1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27"/>
            <p:cNvSpPr txBox="1"/>
            <p:nvPr/>
          </p:nvSpPr>
          <p:spPr>
            <a:xfrm>
              <a:off x="1515756" y="3367136"/>
              <a:ext cx="951576" cy="5570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375" tIns="72375" rIns="72375" bIns="723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9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랜더링</a:t>
              </a:r>
              <a:endParaRPr sz="1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40" name="Google Shape;440;p27"/>
          <p:cNvGrpSpPr/>
          <p:nvPr/>
        </p:nvGrpSpPr>
        <p:grpSpPr>
          <a:xfrm rot="5400000">
            <a:off x="8838286" y="3326338"/>
            <a:ext cx="359653" cy="811076"/>
            <a:chOff x="1808453" y="1412893"/>
            <a:chExt cx="251747" cy="383223"/>
          </a:xfrm>
        </p:grpSpPr>
        <p:sp>
          <p:nvSpPr>
            <p:cNvPr id="441" name="Google Shape;441;p27"/>
            <p:cNvSpPr/>
            <p:nvPr/>
          </p:nvSpPr>
          <p:spPr>
            <a:xfrm rot="5334589">
              <a:off x="1745007" y="1482211"/>
              <a:ext cx="378638" cy="244587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27"/>
            <p:cNvSpPr txBox="1"/>
            <p:nvPr/>
          </p:nvSpPr>
          <p:spPr>
            <a:xfrm rot="5334589">
              <a:off x="1780997" y="1494447"/>
              <a:ext cx="305262" cy="14675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43" name="Google Shape;443;p27"/>
          <p:cNvGrpSpPr/>
          <p:nvPr/>
        </p:nvGrpSpPr>
        <p:grpSpPr>
          <a:xfrm>
            <a:off x="7375048" y="4372469"/>
            <a:ext cx="359653" cy="811076"/>
            <a:chOff x="1808453" y="1412893"/>
            <a:chExt cx="251747" cy="383223"/>
          </a:xfrm>
        </p:grpSpPr>
        <p:sp>
          <p:nvSpPr>
            <p:cNvPr id="444" name="Google Shape;444;p27"/>
            <p:cNvSpPr/>
            <p:nvPr/>
          </p:nvSpPr>
          <p:spPr>
            <a:xfrm rot="5334589">
              <a:off x="1745007" y="1482211"/>
              <a:ext cx="378638" cy="244587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27"/>
            <p:cNvSpPr txBox="1"/>
            <p:nvPr/>
          </p:nvSpPr>
          <p:spPr>
            <a:xfrm rot="5334589">
              <a:off x="1780997" y="1494447"/>
              <a:ext cx="305262" cy="14675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28"/>
          <p:cNvSpPr txBox="1">
            <a:spLocks noGrp="1"/>
          </p:cNvSpPr>
          <p:nvPr>
            <p:ph type="title"/>
          </p:nvPr>
        </p:nvSpPr>
        <p:spPr>
          <a:xfrm>
            <a:off x="147780" y="55416"/>
            <a:ext cx="2560251" cy="905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ko-KR" sz="2800" b="1">
                <a:latin typeface="Arial"/>
                <a:ea typeface="Arial"/>
                <a:cs typeface="Arial"/>
                <a:sym typeface="Arial"/>
              </a:rPr>
              <a:t>기술 구현  </a:t>
            </a:r>
            <a:endParaRPr sz="2800" b="1"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51" name="Google Shape;451;p28"/>
          <p:cNvCxnSpPr/>
          <p:nvPr/>
        </p:nvCxnSpPr>
        <p:spPr>
          <a:xfrm rot="10800000" flipH="1">
            <a:off x="174377" y="729761"/>
            <a:ext cx="1672007" cy="4259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</p:cxnSp>
      <p:sp>
        <p:nvSpPr>
          <p:cNvPr id="452" name="Google Shape;452;p28"/>
          <p:cNvSpPr/>
          <p:nvPr/>
        </p:nvSpPr>
        <p:spPr>
          <a:xfrm>
            <a:off x="4849091" y="120073"/>
            <a:ext cx="2789382" cy="840509"/>
          </a:xfrm>
          <a:prstGeom prst="roundRect">
            <a:avLst>
              <a:gd name="adj" fmla="val 16667"/>
            </a:avLst>
          </a:prstGeom>
          <a:noFill/>
          <a:ln w="57150" cap="flat" cmpd="sng">
            <a:solidFill>
              <a:srgbClr val="7030A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3" name="Google Shape;453;p28"/>
          <p:cNvSpPr txBox="1"/>
          <p:nvPr/>
        </p:nvSpPr>
        <p:spPr>
          <a:xfrm>
            <a:off x="5231123" y="217161"/>
            <a:ext cx="2025317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시험정보</a:t>
            </a:r>
            <a:endParaRPr sz="3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54" name="Google Shape;454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4377" y="1154759"/>
            <a:ext cx="6252800" cy="5384442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grpSp>
        <p:nvGrpSpPr>
          <p:cNvPr id="455" name="Google Shape;455;p28"/>
          <p:cNvGrpSpPr/>
          <p:nvPr/>
        </p:nvGrpSpPr>
        <p:grpSpPr>
          <a:xfrm>
            <a:off x="7085095" y="1154759"/>
            <a:ext cx="1408971" cy="1000822"/>
            <a:chOff x="1428575" y="644904"/>
            <a:chExt cx="986240" cy="591744"/>
          </a:xfrm>
        </p:grpSpPr>
        <p:sp>
          <p:nvSpPr>
            <p:cNvPr id="456" name="Google Shape;456;p28"/>
            <p:cNvSpPr/>
            <p:nvPr/>
          </p:nvSpPr>
          <p:spPr>
            <a:xfrm>
              <a:off x="1428575" y="644904"/>
              <a:ext cx="986240" cy="591744"/>
            </a:xfrm>
            <a:prstGeom prst="roundRect">
              <a:avLst>
                <a:gd name="adj" fmla="val 1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28"/>
            <p:cNvSpPr txBox="1"/>
            <p:nvPr/>
          </p:nvSpPr>
          <p:spPr>
            <a:xfrm>
              <a:off x="1445907" y="662236"/>
              <a:ext cx="951576" cy="5570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375" tIns="72375" rIns="72375" bIns="723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9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스케쥴</a:t>
              </a:r>
              <a:br>
                <a:rPr lang="ko-KR" sz="19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ko-KR" sz="19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(자동화)</a:t>
              </a:r>
              <a:endParaRPr sz="1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58" name="Google Shape;458;p28"/>
          <p:cNvGrpSpPr/>
          <p:nvPr/>
        </p:nvGrpSpPr>
        <p:grpSpPr>
          <a:xfrm rot="-5400000">
            <a:off x="8972157" y="1249631"/>
            <a:ext cx="359653" cy="811076"/>
            <a:chOff x="1808453" y="1412893"/>
            <a:chExt cx="251747" cy="383223"/>
          </a:xfrm>
        </p:grpSpPr>
        <p:sp>
          <p:nvSpPr>
            <p:cNvPr id="459" name="Google Shape;459;p28"/>
            <p:cNvSpPr/>
            <p:nvPr/>
          </p:nvSpPr>
          <p:spPr>
            <a:xfrm rot="5334589">
              <a:off x="1745007" y="1482211"/>
              <a:ext cx="378638" cy="244587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28"/>
            <p:cNvSpPr txBox="1"/>
            <p:nvPr/>
          </p:nvSpPr>
          <p:spPr>
            <a:xfrm rot="5334589">
              <a:off x="1780997" y="1494447"/>
              <a:ext cx="305262" cy="14675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61" name="Google Shape;461;p28"/>
          <p:cNvGrpSpPr/>
          <p:nvPr/>
        </p:nvGrpSpPr>
        <p:grpSpPr>
          <a:xfrm>
            <a:off x="9968502" y="1184073"/>
            <a:ext cx="1408971" cy="1000822"/>
            <a:chOff x="1453428" y="1950932"/>
            <a:chExt cx="986240" cy="591744"/>
          </a:xfrm>
        </p:grpSpPr>
        <p:sp>
          <p:nvSpPr>
            <p:cNvPr id="462" name="Google Shape;462;p28"/>
            <p:cNvSpPr/>
            <p:nvPr/>
          </p:nvSpPr>
          <p:spPr>
            <a:xfrm>
              <a:off x="1453428" y="1950932"/>
              <a:ext cx="986240" cy="591744"/>
            </a:xfrm>
            <a:prstGeom prst="roundRect">
              <a:avLst>
                <a:gd name="adj" fmla="val 1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28"/>
            <p:cNvSpPr txBox="1"/>
            <p:nvPr/>
          </p:nvSpPr>
          <p:spPr>
            <a:xfrm>
              <a:off x="1470760" y="1968264"/>
              <a:ext cx="951576" cy="5570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375" tIns="72375" rIns="72375" bIns="723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9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DB저장</a:t>
              </a:r>
              <a:endParaRPr sz="1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4" name="Google Shape;464;p28"/>
          <p:cNvSpPr/>
          <p:nvPr/>
        </p:nvSpPr>
        <p:spPr>
          <a:xfrm rot="5400000">
            <a:off x="10331318" y="2518116"/>
            <a:ext cx="723647" cy="349424"/>
          </a:xfrm>
          <a:prstGeom prst="rightArrow">
            <a:avLst>
              <a:gd name="adj1" fmla="val 60000"/>
              <a:gd name="adj2" fmla="val 5000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5" name="Google Shape;465;p28"/>
          <p:cNvGrpSpPr/>
          <p:nvPr/>
        </p:nvGrpSpPr>
        <p:grpSpPr>
          <a:xfrm>
            <a:off x="10092700" y="3199506"/>
            <a:ext cx="1408971" cy="1000822"/>
            <a:chOff x="1481092" y="3349804"/>
            <a:chExt cx="986240" cy="591744"/>
          </a:xfrm>
        </p:grpSpPr>
        <p:sp>
          <p:nvSpPr>
            <p:cNvPr id="466" name="Google Shape;466;p28"/>
            <p:cNvSpPr/>
            <p:nvPr/>
          </p:nvSpPr>
          <p:spPr>
            <a:xfrm>
              <a:off x="1481092" y="3349804"/>
              <a:ext cx="986240" cy="591744"/>
            </a:xfrm>
            <a:prstGeom prst="roundRect">
              <a:avLst>
                <a:gd name="adj" fmla="val 1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28"/>
            <p:cNvSpPr txBox="1"/>
            <p:nvPr/>
          </p:nvSpPr>
          <p:spPr>
            <a:xfrm>
              <a:off x="1515756" y="3367136"/>
              <a:ext cx="951576" cy="5570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375" tIns="72375" rIns="72375" bIns="723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9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리퀘스트</a:t>
              </a:r>
              <a:endParaRPr sz="1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68" name="Google Shape;468;p28"/>
          <p:cNvGrpSpPr/>
          <p:nvPr/>
        </p:nvGrpSpPr>
        <p:grpSpPr>
          <a:xfrm>
            <a:off x="7141111" y="3199506"/>
            <a:ext cx="1408971" cy="1000822"/>
            <a:chOff x="1428575" y="644904"/>
            <a:chExt cx="986240" cy="591744"/>
          </a:xfrm>
        </p:grpSpPr>
        <p:sp>
          <p:nvSpPr>
            <p:cNvPr id="469" name="Google Shape;469;p28"/>
            <p:cNvSpPr/>
            <p:nvPr/>
          </p:nvSpPr>
          <p:spPr>
            <a:xfrm>
              <a:off x="1428575" y="644904"/>
              <a:ext cx="986240" cy="591744"/>
            </a:xfrm>
            <a:prstGeom prst="roundRect">
              <a:avLst>
                <a:gd name="adj" fmla="val 1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28"/>
            <p:cNvSpPr txBox="1"/>
            <p:nvPr/>
          </p:nvSpPr>
          <p:spPr>
            <a:xfrm>
              <a:off x="1445907" y="662236"/>
              <a:ext cx="951576" cy="5570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375" tIns="72375" rIns="72375" bIns="723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9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리스폰스</a:t>
              </a:r>
              <a:endParaRPr sz="1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71" name="Google Shape;471;p28"/>
          <p:cNvGrpSpPr/>
          <p:nvPr/>
        </p:nvGrpSpPr>
        <p:grpSpPr>
          <a:xfrm>
            <a:off x="7141111" y="5196070"/>
            <a:ext cx="1408971" cy="1000822"/>
            <a:chOff x="1428575" y="644904"/>
            <a:chExt cx="986240" cy="591744"/>
          </a:xfrm>
        </p:grpSpPr>
        <p:sp>
          <p:nvSpPr>
            <p:cNvPr id="472" name="Google Shape;472;p28"/>
            <p:cNvSpPr/>
            <p:nvPr/>
          </p:nvSpPr>
          <p:spPr>
            <a:xfrm>
              <a:off x="1428575" y="644904"/>
              <a:ext cx="986240" cy="591744"/>
            </a:xfrm>
            <a:prstGeom prst="roundRect">
              <a:avLst>
                <a:gd name="adj" fmla="val 1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28"/>
            <p:cNvSpPr txBox="1"/>
            <p:nvPr/>
          </p:nvSpPr>
          <p:spPr>
            <a:xfrm>
              <a:off x="1445907" y="662236"/>
              <a:ext cx="951576" cy="5570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375" tIns="72375" rIns="72375" bIns="723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9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랜더링</a:t>
              </a:r>
              <a:endParaRPr sz="1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74" name="Google Shape;474;p28"/>
          <p:cNvGrpSpPr/>
          <p:nvPr/>
        </p:nvGrpSpPr>
        <p:grpSpPr>
          <a:xfrm rot="5400000">
            <a:off x="9141566" y="3266731"/>
            <a:ext cx="359653" cy="811076"/>
            <a:chOff x="1808453" y="1412893"/>
            <a:chExt cx="251747" cy="383223"/>
          </a:xfrm>
        </p:grpSpPr>
        <p:sp>
          <p:nvSpPr>
            <p:cNvPr id="475" name="Google Shape;475;p28"/>
            <p:cNvSpPr/>
            <p:nvPr/>
          </p:nvSpPr>
          <p:spPr>
            <a:xfrm rot="5334589">
              <a:off x="1745007" y="1482211"/>
              <a:ext cx="378638" cy="244587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28"/>
            <p:cNvSpPr txBox="1"/>
            <p:nvPr/>
          </p:nvSpPr>
          <p:spPr>
            <a:xfrm rot="5334589">
              <a:off x="1780997" y="1494447"/>
              <a:ext cx="305262" cy="14675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77" name="Google Shape;477;p28"/>
          <p:cNvGrpSpPr/>
          <p:nvPr/>
        </p:nvGrpSpPr>
        <p:grpSpPr>
          <a:xfrm>
            <a:off x="10092699" y="5153517"/>
            <a:ext cx="1408972" cy="1000822"/>
            <a:chOff x="1481092" y="3349804"/>
            <a:chExt cx="986240" cy="591744"/>
          </a:xfrm>
        </p:grpSpPr>
        <p:sp>
          <p:nvSpPr>
            <p:cNvPr id="478" name="Google Shape;478;p28"/>
            <p:cNvSpPr/>
            <p:nvPr/>
          </p:nvSpPr>
          <p:spPr>
            <a:xfrm>
              <a:off x="1481092" y="3349804"/>
              <a:ext cx="986240" cy="591744"/>
            </a:xfrm>
            <a:prstGeom prst="roundRect">
              <a:avLst>
                <a:gd name="adj" fmla="val 10000"/>
              </a:avLst>
            </a:pr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28"/>
            <p:cNvSpPr txBox="1"/>
            <p:nvPr/>
          </p:nvSpPr>
          <p:spPr>
            <a:xfrm>
              <a:off x="1515754" y="3384468"/>
              <a:ext cx="951575" cy="557080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txBody>
            <a:bodyPr spcFirstLastPara="1" wrap="square" lIns="72375" tIns="72375" rIns="72375" bIns="723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9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공공데이터포털 API</a:t>
              </a:r>
              <a:endParaRPr sz="1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80" name="Google Shape;480;p28"/>
          <p:cNvGrpSpPr/>
          <p:nvPr/>
        </p:nvGrpSpPr>
        <p:grpSpPr>
          <a:xfrm>
            <a:off x="7682616" y="4292660"/>
            <a:ext cx="359653" cy="811076"/>
            <a:chOff x="1808453" y="1412893"/>
            <a:chExt cx="251747" cy="383223"/>
          </a:xfrm>
        </p:grpSpPr>
        <p:sp>
          <p:nvSpPr>
            <p:cNvPr id="481" name="Google Shape;481;p28"/>
            <p:cNvSpPr/>
            <p:nvPr/>
          </p:nvSpPr>
          <p:spPr>
            <a:xfrm rot="5334589">
              <a:off x="1745007" y="1482211"/>
              <a:ext cx="378638" cy="244587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28"/>
            <p:cNvSpPr txBox="1"/>
            <p:nvPr/>
          </p:nvSpPr>
          <p:spPr>
            <a:xfrm rot="5334589">
              <a:off x="1780997" y="1494447"/>
              <a:ext cx="305262" cy="14675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29"/>
          <p:cNvSpPr txBox="1">
            <a:spLocks noGrp="1"/>
          </p:cNvSpPr>
          <p:nvPr>
            <p:ph type="title"/>
          </p:nvPr>
        </p:nvSpPr>
        <p:spPr>
          <a:xfrm>
            <a:off x="147780" y="55416"/>
            <a:ext cx="2560251" cy="905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ko-KR" sz="2800" b="1">
                <a:latin typeface="Arial"/>
                <a:ea typeface="Arial"/>
                <a:cs typeface="Arial"/>
                <a:sym typeface="Arial"/>
              </a:rPr>
              <a:t>기술 구현  </a:t>
            </a:r>
            <a:endParaRPr sz="2800" b="1"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88" name="Google Shape;488;p29"/>
          <p:cNvCxnSpPr/>
          <p:nvPr/>
        </p:nvCxnSpPr>
        <p:spPr>
          <a:xfrm rot="10800000" flipH="1">
            <a:off x="174377" y="729761"/>
            <a:ext cx="1672007" cy="4259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</p:cxnSp>
      <p:sp>
        <p:nvSpPr>
          <p:cNvPr id="489" name="Google Shape;489;p29"/>
          <p:cNvSpPr/>
          <p:nvPr/>
        </p:nvSpPr>
        <p:spPr>
          <a:xfrm>
            <a:off x="4849091" y="120073"/>
            <a:ext cx="2789382" cy="840509"/>
          </a:xfrm>
          <a:prstGeom prst="roundRect">
            <a:avLst>
              <a:gd name="adj" fmla="val 16667"/>
            </a:avLst>
          </a:prstGeom>
          <a:noFill/>
          <a:ln w="57150" cap="flat" cmpd="sng">
            <a:solidFill>
              <a:srgbClr val="7030A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0" name="Google Shape;490;p29"/>
          <p:cNvSpPr txBox="1"/>
          <p:nvPr/>
        </p:nvSpPr>
        <p:spPr>
          <a:xfrm>
            <a:off x="5231123" y="217161"/>
            <a:ext cx="2025317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최신서적</a:t>
            </a:r>
            <a:endParaRPr sz="3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91" name="Google Shape;491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7780" y="1057669"/>
            <a:ext cx="6311783" cy="5638801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92" name="Google Shape;492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090162" y="1057668"/>
            <a:ext cx="2971500" cy="56388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3" name="Google Shape;493;p29"/>
          <p:cNvGrpSpPr/>
          <p:nvPr/>
        </p:nvGrpSpPr>
        <p:grpSpPr>
          <a:xfrm>
            <a:off x="7103568" y="1190551"/>
            <a:ext cx="1408971" cy="1000822"/>
            <a:chOff x="1428575" y="644904"/>
            <a:chExt cx="986240" cy="591744"/>
          </a:xfrm>
        </p:grpSpPr>
        <p:sp>
          <p:nvSpPr>
            <p:cNvPr id="494" name="Google Shape;494;p29"/>
            <p:cNvSpPr/>
            <p:nvPr/>
          </p:nvSpPr>
          <p:spPr>
            <a:xfrm>
              <a:off x="1428575" y="644904"/>
              <a:ext cx="986240" cy="591744"/>
            </a:xfrm>
            <a:prstGeom prst="roundRect">
              <a:avLst>
                <a:gd name="adj" fmla="val 1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29"/>
            <p:cNvSpPr txBox="1"/>
            <p:nvPr/>
          </p:nvSpPr>
          <p:spPr>
            <a:xfrm>
              <a:off x="1445907" y="662236"/>
              <a:ext cx="951576" cy="5570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375" tIns="72375" rIns="72375" bIns="723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9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Value</a:t>
              </a:r>
              <a:endParaRPr/>
            </a:p>
            <a:p>
              <a:pPr marL="0" marR="0" lvl="0" indent="0" algn="ctr" rtl="0">
                <a:lnSpc>
                  <a:spcPct val="90000"/>
                </a:lnSpc>
                <a:spcBef>
                  <a:spcPts val="665"/>
                </a:spcBef>
                <a:spcAft>
                  <a:spcPts val="0"/>
                </a:spcAft>
                <a:buNone/>
              </a:pPr>
              <a:r>
                <a:rPr lang="ko-KR" sz="19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리퀘스트</a:t>
              </a:r>
              <a:endParaRPr sz="1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96" name="Google Shape;496;p29"/>
          <p:cNvGrpSpPr/>
          <p:nvPr/>
        </p:nvGrpSpPr>
        <p:grpSpPr>
          <a:xfrm rot="-5400000">
            <a:off x="9162929" y="1285423"/>
            <a:ext cx="359653" cy="811076"/>
            <a:chOff x="1808453" y="1412893"/>
            <a:chExt cx="251747" cy="383223"/>
          </a:xfrm>
        </p:grpSpPr>
        <p:sp>
          <p:nvSpPr>
            <p:cNvPr id="497" name="Google Shape;497;p29"/>
            <p:cNvSpPr/>
            <p:nvPr/>
          </p:nvSpPr>
          <p:spPr>
            <a:xfrm rot="5334589">
              <a:off x="1745007" y="1482211"/>
              <a:ext cx="378638" cy="244587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29"/>
            <p:cNvSpPr txBox="1"/>
            <p:nvPr/>
          </p:nvSpPr>
          <p:spPr>
            <a:xfrm rot="5334589">
              <a:off x="1780997" y="1494447"/>
              <a:ext cx="305262" cy="14675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99" name="Google Shape;499;p29"/>
          <p:cNvGrpSpPr/>
          <p:nvPr/>
        </p:nvGrpSpPr>
        <p:grpSpPr>
          <a:xfrm>
            <a:off x="10172971" y="1219865"/>
            <a:ext cx="1408971" cy="1000822"/>
            <a:chOff x="1453428" y="1950932"/>
            <a:chExt cx="986240" cy="591744"/>
          </a:xfrm>
        </p:grpSpPr>
        <p:sp>
          <p:nvSpPr>
            <p:cNvPr id="500" name="Google Shape;500;p29"/>
            <p:cNvSpPr/>
            <p:nvPr/>
          </p:nvSpPr>
          <p:spPr>
            <a:xfrm>
              <a:off x="1453428" y="1950932"/>
              <a:ext cx="986240" cy="591744"/>
            </a:xfrm>
            <a:prstGeom prst="roundRect">
              <a:avLst>
                <a:gd name="adj" fmla="val 1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29"/>
            <p:cNvSpPr txBox="1"/>
            <p:nvPr/>
          </p:nvSpPr>
          <p:spPr>
            <a:xfrm>
              <a:off x="1470760" y="1968264"/>
              <a:ext cx="951576" cy="5570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375" tIns="72375" rIns="72375" bIns="723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9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NAVER</a:t>
              </a:r>
              <a:endParaRPr/>
            </a:p>
            <a:p>
              <a:pPr marL="0" marR="0" lvl="0" indent="0" algn="ctr" rtl="0">
                <a:lnSpc>
                  <a:spcPct val="90000"/>
                </a:lnSpc>
                <a:spcBef>
                  <a:spcPts val="665"/>
                </a:spcBef>
                <a:spcAft>
                  <a:spcPts val="0"/>
                </a:spcAft>
                <a:buNone/>
              </a:pPr>
              <a:r>
                <a:rPr lang="ko-KR" sz="19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API</a:t>
              </a:r>
              <a:endParaRPr sz="1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02" name="Google Shape;502;p29"/>
          <p:cNvSpPr/>
          <p:nvPr/>
        </p:nvSpPr>
        <p:spPr>
          <a:xfrm rot="5400000">
            <a:off x="10515632" y="2578196"/>
            <a:ext cx="723647" cy="349424"/>
          </a:xfrm>
          <a:prstGeom prst="rightArrow">
            <a:avLst>
              <a:gd name="adj1" fmla="val 60000"/>
              <a:gd name="adj2" fmla="val 5000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03" name="Google Shape;503;p29"/>
          <p:cNvGrpSpPr/>
          <p:nvPr/>
        </p:nvGrpSpPr>
        <p:grpSpPr>
          <a:xfrm>
            <a:off x="10197732" y="3285129"/>
            <a:ext cx="1408971" cy="1000822"/>
            <a:chOff x="1481092" y="3349804"/>
            <a:chExt cx="986240" cy="591744"/>
          </a:xfrm>
        </p:grpSpPr>
        <p:sp>
          <p:nvSpPr>
            <p:cNvPr id="504" name="Google Shape;504;p29"/>
            <p:cNvSpPr/>
            <p:nvPr/>
          </p:nvSpPr>
          <p:spPr>
            <a:xfrm>
              <a:off x="1481092" y="3349804"/>
              <a:ext cx="986240" cy="591744"/>
            </a:xfrm>
            <a:prstGeom prst="roundRect">
              <a:avLst>
                <a:gd name="adj" fmla="val 1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29"/>
            <p:cNvSpPr txBox="1"/>
            <p:nvPr/>
          </p:nvSpPr>
          <p:spPr>
            <a:xfrm>
              <a:off x="1515756" y="3367136"/>
              <a:ext cx="951576" cy="5570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375" tIns="72375" rIns="72375" bIns="723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9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리스폰스</a:t>
              </a:r>
              <a:endParaRPr sz="1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06" name="Google Shape;506;p29"/>
          <p:cNvGrpSpPr/>
          <p:nvPr/>
        </p:nvGrpSpPr>
        <p:grpSpPr>
          <a:xfrm>
            <a:off x="7128329" y="3255815"/>
            <a:ext cx="1408971" cy="1000822"/>
            <a:chOff x="1481092" y="3349804"/>
            <a:chExt cx="986240" cy="591744"/>
          </a:xfrm>
        </p:grpSpPr>
        <p:sp>
          <p:nvSpPr>
            <p:cNvPr id="507" name="Google Shape;507;p29"/>
            <p:cNvSpPr/>
            <p:nvPr/>
          </p:nvSpPr>
          <p:spPr>
            <a:xfrm>
              <a:off x="1481092" y="3349804"/>
              <a:ext cx="986240" cy="591744"/>
            </a:xfrm>
            <a:prstGeom prst="roundRect">
              <a:avLst>
                <a:gd name="adj" fmla="val 1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29"/>
            <p:cNvSpPr txBox="1"/>
            <p:nvPr/>
          </p:nvSpPr>
          <p:spPr>
            <a:xfrm>
              <a:off x="1515756" y="3367136"/>
              <a:ext cx="951576" cy="5570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375" tIns="72375" rIns="72375" bIns="723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9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리스폰스</a:t>
              </a:r>
              <a:endParaRPr sz="1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09" name="Google Shape;509;p29"/>
          <p:cNvGrpSpPr/>
          <p:nvPr/>
        </p:nvGrpSpPr>
        <p:grpSpPr>
          <a:xfrm rot="5400000">
            <a:off x="9150459" y="3350689"/>
            <a:ext cx="359653" cy="811076"/>
            <a:chOff x="1808453" y="1412893"/>
            <a:chExt cx="251747" cy="383223"/>
          </a:xfrm>
        </p:grpSpPr>
        <p:sp>
          <p:nvSpPr>
            <p:cNvPr id="510" name="Google Shape;510;p29"/>
            <p:cNvSpPr/>
            <p:nvPr/>
          </p:nvSpPr>
          <p:spPr>
            <a:xfrm rot="5334589">
              <a:off x="1745007" y="1482211"/>
              <a:ext cx="378638" cy="244587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29"/>
            <p:cNvSpPr txBox="1"/>
            <p:nvPr/>
          </p:nvSpPr>
          <p:spPr>
            <a:xfrm rot="5334589">
              <a:off x="1780997" y="1494447"/>
              <a:ext cx="305262" cy="14675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12" name="Google Shape;512;p29"/>
          <p:cNvGrpSpPr/>
          <p:nvPr/>
        </p:nvGrpSpPr>
        <p:grpSpPr>
          <a:xfrm>
            <a:off x="7104647" y="5200070"/>
            <a:ext cx="1408971" cy="1000822"/>
            <a:chOff x="1481092" y="3349804"/>
            <a:chExt cx="986240" cy="591744"/>
          </a:xfrm>
        </p:grpSpPr>
        <p:sp>
          <p:nvSpPr>
            <p:cNvPr id="513" name="Google Shape;513;p29"/>
            <p:cNvSpPr/>
            <p:nvPr/>
          </p:nvSpPr>
          <p:spPr>
            <a:xfrm>
              <a:off x="1481092" y="3349804"/>
              <a:ext cx="986240" cy="591744"/>
            </a:xfrm>
            <a:prstGeom prst="roundRect">
              <a:avLst>
                <a:gd name="adj" fmla="val 1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29"/>
            <p:cNvSpPr txBox="1"/>
            <p:nvPr/>
          </p:nvSpPr>
          <p:spPr>
            <a:xfrm>
              <a:off x="1515756" y="3367136"/>
              <a:ext cx="951576" cy="5570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375" tIns="72375" rIns="72375" bIns="723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9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카드형</a:t>
              </a:r>
              <a:endParaRPr sz="1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90000"/>
                </a:lnSpc>
                <a:spcBef>
                  <a:spcPts val="665"/>
                </a:spcBef>
                <a:spcAft>
                  <a:spcPts val="0"/>
                </a:spcAft>
                <a:buNone/>
              </a:pPr>
              <a:r>
                <a:rPr lang="ko-KR" sz="19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리스트</a:t>
              </a:r>
              <a:endParaRPr sz="1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15" name="Google Shape;515;p29"/>
          <p:cNvSpPr/>
          <p:nvPr/>
        </p:nvSpPr>
        <p:spPr>
          <a:xfrm rot="5400000">
            <a:off x="7470990" y="4553641"/>
            <a:ext cx="723647" cy="349424"/>
          </a:xfrm>
          <a:prstGeom prst="rightArrow">
            <a:avLst>
              <a:gd name="adj1" fmla="val 60000"/>
              <a:gd name="adj2" fmla="val 5000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16" name="Google Shape;516;p29"/>
          <p:cNvGrpSpPr/>
          <p:nvPr/>
        </p:nvGrpSpPr>
        <p:grpSpPr>
          <a:xfrm rot="-5400000">
            <a:off x="9085294" y="5294942"/>
            <a:ext cx="359653" cy="811076"/>
            <a:chOff x="1808453" y="1412893"/>
            <a:chExt cx="251747" cy="383223"/>
          </a:xfrm>
        </p:grpSpPr>
        <p:sp>
          <p:nvSpPr>
            <p:cNvPr id="517" name="Google Shape;517;p29"/>
            <p:cNvSpPr/>
            <p:nvPr/>
          </p:nvSpPr>
          <p:spPr>
            <a:xfrm rot="5334589">
              <a:off x="1745007" y="1482211"/>
              <a:ext cx="378638" cy="244587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29"/>
            <p:cNvSpPr txBox="1"/>
            <p:nvPr/>
          </p:nvSpPr>
          <p:spPr>
            <a:xfrm rot="5334589">
              <a:off x="1780997" y="1494447"/>
              <a:ext cx="305262" cy="14675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19" name="Google Shape;519;p29"/>
          <p:cNvGrpSpPr/>
          <p:nvPr/>
        </p:nvGrpSpPr>
        <p:grpSpPr>
          <a:xfrm>
            <a:off x="10222492" y="5200069"/>
            <a:ext cx="1408971" cy="1000822"/>
            <a:chOff x="1481092" y="3349804"/>
            <a:chExt cx="986240" cy="591744"/>
          </a:xfrm>
        </p:grpSpPr>
        <p:sp>
          <p:nvSpPr>
            <p:cNvPr id="520" name="Google Shape;520;p29"/>
            <p:cNvSpPr/>
            <p:nvPr/>
          </p:nvSpPr>
          <p:spPr>
            <a:xfrm>
              <a:off x="1481092" y="3349804"/>
              <a:ext cx="986240" cy="591744"/>
            </a:xfrm>
            <a:prstGeom prst="roundRect">
              <a:avLst>
                <a:gd name="adj" fmla="val 1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29"/>
            <p:cNvSpPr txBox="1"/>
            <p:nvPr/>
          </p:nvSpPr>
          <p:spPr>
            <a:xfrm>
              <a:off x="1515756" y="3367136"/>
              <a:ext cx="951576" cy="5570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375" tIns="72375" rIns="72375" bIns="723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9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모달</a:t>
              </a:r>
              <a:endParaRPr sz="1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90000"/>
                </a:lnSpc>
                <a:spcBef>
                  <a:spcPts val="665"/>
                </a:spcBef>
                <a:spcAft>
                  <a:spcPts val="0"/>
                </a:spcAft>
                <a:buNone/>
              </a:pPr>
              <a:r>
                <a:rPr lang="ko-KR" sz="19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상세정보</a:t>
              </a:r>
              <a:endParaRPr sz="1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30"/>
          <p:cNvSpPr txBox="1">
            <a:spLocks noGrp="1"/>
          </p:cNvSpPr>
          <p:nvPr>
            <p:ph type="title"/>
          </p:nvPr>
        </p:nvSpPr>
        <p:spPr>
          <a:xfrm>
            <a:off x="147780" y="55416"/>
            <a:ext cx="2560251" cy="905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ko-KR" sz="2800" b="1">
                <a:latin typeface="Arial"/>
                <a:ea typeface="Arial"/>
                <a:cs typeface="Arial"/>
                <a:sym typeface="Arial"/>
              </a:rPr>
              <a:t>기술 구현  </a:t>
            </a:r>
            <a:endParaRPr sz="2800" b="1"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27" name="Google Shape;527;p30"/>
          <p:cNvCxnSpPr/>
          <p:nvPr/>
        </p:nvCxnSpPr>
        <p:spPr>
          <a:xfrm rot="10800000" flipH="1">
            <a:off x="174377" y="729761"/>
            <a:ext cx="1672007" cy="4259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</p:cxnSp>
      <p:sp>
        <p:nvSpPr>
          <p:cNvPr id="528" name="Google Shape;528;p30"/>
          <p:cNvSpPr/>
          <p:nvPr/>
        </p:nvSpPr>
        <p:spPr>
          <a:xfrm>
            <a:off x="4849091" y="120073"/>
            <a:ext cx="2789382" cy="840509"/>
          </a:xfrm>
          <a:prstGeom prst="roundRect">
            <a:avLst>
              <a:gd name="adj" fmla="val 16667"/>
            </a:avLst>
          </a:prstGeom>
          <a:noFill/>
          <a:ln w="57150" cap="flat" cmpd="sng">
            <a:solidFill>
              <a:srgbClr val="7030A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9" name="Google Shape;529;p30"/>
          <p:cNvSpPr txBox="1"/>
          <p:nvPr/>
        </p:nvSpPr>
        <p:spPr>
          <a:xfrm>
            <a:off x="5402270" y="217161"/>
            <a:ext cx="1683024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게시판</a:t>
            </a:r>
            <a:endParaRPr sz="3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30" name="Google Shape;530;p30"/>
          <p:cNvGrpSpPr/>
          <p:nvPr/>
        </p:nvGrpSpPr>
        <p:grpSpPr>
          <a:xfrm>
            <a:off x="8181787" y="1344154"/>
            <a:ext cx="1408971" cy="1000822"/>
            <a:chOff x="1428575" y="644904"/>
            <a:chExt cx="986240" cy="591744"/>
          </a:xfrm>
        </p:grpSpPr>
        <p:sp>
          <p:nvSpPr>
            <p:cNvPr id="531" name="Google Shape;531;p30"/>
            <p:cNvSpPr/>
            <p:nvPr/>
          </p:nvSpPr>
          <p:spPr>
            <a:xfrm>
              <a:off x="1428575" y="644904"/>
              <a:ext cx="986240" cy="591744"/>
            </a:xfrm>
            <a:prstGeom prst="roundRect">
              <a:avLst>
                <a:gd name="adj" fmla="val 1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30"/>
            <p:cNvSpPr txBox="1"/>
            <p:nvPr/>
          </p:nvSpPr>
          <p:spPr>
            <a:xfrm>
              <a:off x="1445907" y="662236"/>
              <a:ext cx="951576" cy="5570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375" tIns="72375" rIns="72375" bIns="723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9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게시판</a:t>
              </a:r>
              <a:endParaRPr sz="1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90000"/>
                </a:lnSpc>
                <a:spcBef>
                  <a:spcPts val="665"/>
                </a:spcBef>
                <a:spcAft>
                  <a:spcPts val="0"/>
                </a:spcAft>
                <a:buNone/>
              </a:pPr>
              <a:r>
                <a:rPr lang="ko-KR" sz="19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CRUD</a:t>
              </a:r>
              <a:endParaRPr sz="1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33" name="Google Shape;533;p30"/>
          <p:cNvGrpSpPr/>
          <p:nvPr/>
        </p:nvGrpSpPr>
        <p:grpSpPr>
          <a:xfrm>
            <a:off x="9817862" y="1344154"/>
            <a:ext cx="1408971" cy="1000822"/>
            <a:chOff x="1453428" y="1950932"/>
            <a:chExt cx="986240" cy="591744"/>
          </a:xfrm>
        </p:grpSpPr>
        <p:sp>
          <p:nvSpPr>
            <p:cNvPr id="534" name="Google Shape;534;p30"/>
            <p:cNvSpPr/>
            <p:nvPr/>
          </p:nvSpPr>
          <p:spPr>
            <a:xfrm>
              <a:off x="1453428" y="1950932"/>
              <a:ext cx="986240" cy="591744"/>
            </a:xfrm>
            <a:prstGeom prst="roundRect">
              <a:avLst>
                <a:gd name="adj" fmla="val 1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30"/>
            <p:cNvSpPr txBox="1"/>
            <p:nvPr/>
          </p:nvSpPr>
          <p:spPr>
            <a:xfrm>
              <a:off x="1470760" y="1968264"/>
              <a:ext cx="951576" cy="5570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375" tIns="72375" rIns="72375" bIns="723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9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카테고리</a:t>
              </a:r>
              <a:endParaRPr sz="1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90000"/>
                </a:lnSpc>
                <a:spcBef>
                  <a:spcPts val="665"/>
                </a:spcBef>
                <a:spcAft>
                  <a:spcPts val="0"/>
                </a:spcAft>
                <a:buNone/>
              </a:pPr>
              <a:r>
                <a:rPr lang="ko-KR" sz="19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정렬</a:t>
              </a:r>
              <a:endParaRPr sz="1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36" name="Google Shape;536;p30"/>
          <p:cNvGrpSpPr/>
          <p:nvPr/>
        </p:nvGrpSpPr>
        <p:grpSpPr>
          <a:xfrm>
            <a:off x="9842623" y="3160841"/>
            <a:ext cx="1408971" cy="1000822"/>
            <a:chOff x="1481092" y="3349804"/>
            <a:chExt cx="986240" cy="591744"/>
          </a:xfrm>
        </p:grpSpPr>
        <p:sp>
          <p:nvSpPr>
            <p:cNvPr id="537" name="Google Shape;537;p30"/>
            <p:cNvSpPr/>
            <p:nvPr/>
          </p:nvSpPr>
          <p:spPr>
            <a:xfrm>
              <a:off x="1481092" y="3349804"/>
              <a:ext cx="986240" cy="591744"/>
            </a:xfrm>
            <a:prstGeom prst="roundRect">
              <a:avLst>
                <a:gd name="adj" fmla="val 1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30"/>
            <p:cNvSpPr txBox="1"/>
            <p:nvPr/>
          </p:nvSpPr>
          <p:spPr>
            <a:xfrm>
              <a:off x="1515756" y="3367136"/>
              <a:ext cx="951576" cy="5570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375" tIns="72375" rIns="72375" bIns="723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9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댓글</a:t>
              </a:r>
              <a:endParaRPr sz="1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39" name="Google Shape;539;p30"/>
          <p:cNvGrpSpPr/>
          <p:nvPr/>
        </p:nvGrpSpPr>
        <p:grpSpPr>
          <a:xfrm>
            <a:off x="9925136" y="4977528"/>
            <a:ext cx="1408971" cy="1000822"/>
            <a:chOff x="1481092" y="3349804"/>
            <a:chExt cx="986240" cy="591744"/>
          </a:xfrm>
        </p:grpSpPr>
        <p:sp>
          <p:nvSpPr>
            <p:cNvPr id="540" name="Google Shape;540;p30"/>
            <p:cNvSpPr/>
            <p:nvPr/>
          </p:nvSpPr>
          <p:spPr>
            <a:xfrm>
              <a:off x="1481092" y="3349804"/>
              <a:ext cx="986240" cy="591744"/>
            </a:xfrm>
            <a:prstGeom prst="roundRect">
              <a:avLst>
                <a:gd name="adj" fmla="val 1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30"/>
            <p:cNvSpPr txBox="1"/>
            <p:nvPr/>
          </p:nvSpPr>
          <p:spPr>
            <a:xfrm>
              <a:off x="1515756" y="3367136"/>
              <a:ext cx="951576" cy="5570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375" tIns="72375" rIns="72375" bIns="723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9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페이지</a:t>
              </a:r>
              <a:endParaRPr sz="1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90000"/>
                </a:lnSpc>
                <a:spcBef>
                  <a:spcPts val="665"/>
                </a:spcBef>
                <a:spcAft>
                  <a:spcPts val="0"/>
                </a:spcAft>
                <a:buNone/>
              </a:pPr>
              <a:r>
                <a:rPr lang="ko-KR" sz="19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네이션</a:t>
              </a:r>
              <a:endParaRPr sz="1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42" name="Google Shape;542;p30"/>
          <p:cNvGrpSpPr/>
          <p:nvPr/>
        </p:nvGrpSpPr>
        <p:grpSpPr>
          <a:xfrm>
            <a:off x="8181786" y="4977528"/>
            <a:ext cx="1408971" cy="1000822"/>
            <a:chOff x="1481092" y="3349804"/>
            <a:chExt cx="986240" cy="591744"/>
          </a:xfrm>
        </p:grpSpPr>
        <p:sp>
          <p:nvSpPr>
            <p:cNvPr id="543" name="Google Shape;543;p30"/>
            <p:cNvSpPr/>
            <p:nvPr/>
          </p:nvSpPr>
          <p:spPr>
            <a:xfrm>
              <a:off x="1481092" y="3349804"/>
              <a:ext cx="986240" cy="591744"/>
            </a:xfrm>
            <a:prstGeom prst="roundRect">
              <a:avLst>
                <a:gd name="adj" fmla="val 1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30"/>
            <p:cNvSpPr txBox="1"/>
            <p:nvPr/>
          </p:nvSpPr>
          <p:spPr>
            <a:xfrm>
              <a:off x="1515756" y="3367136"/>
              <a:ext cx="951576" cy="5570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375" tIns="72375" rIns="72375" bIns="723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9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Quill</a:t>
              </a:r>
              <a:endParaRPr/>
            </a:p>
            <a:p>
              <a:pPr marL="0" marR="0" lvl="0" indent="0" algn="ctr" rtl="0">
                <a:lnSpc>
                  <a:spcPct val="90000"/>
                </a:lnSpc>
                <a:spcBef>
                  <a:spcPts val="665"/>
                </a:spcBef>
                <a:spcAft>
                  <a:spcPts val="0"/>
                </a:spcAft>
                <a:buNone/>
              </a:pPr>
              <a:r>
                <a:rPr lang="ko-KR" sz="19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라이브러리</a:t>
              </a:r>
              <a:endParaRPr sz="1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545" name="Google Shape;545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8873" y="1190551"/>
            <a:ext cx="6496249" cy="533131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546" name="Google Shape;546;p3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808309" y="1131388"/>
            <a:ext cx="3409104" cy="544963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grpSp>
        <p:nvGrpSpPr>
          <p:cNvPr id="547" name="Google Shape;547;p30"/>
          <p:cNvGrpSpPr/>
          <p:nvPr/>
        </p:nvGrpSpPr>
        <p:grpSpPr>
          <a:xfrm>
            <a:off x="675480" y="1131388"/>
            <a:ext cx="5423884" cy="5505033"/>
            <a:chOff x="1010380" y="1135493"/>
            <a:chExt cx="5423884" cy="5505033"/>
          </a:xfrm>
        </p:grpSpPr>
        <p:pic>
          <p:nvPicPr>
            <p:cNvPr id="548" name="Google Shape;548;p30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010380" y="1135493"/>
              <a:ext cx="5423563" cy="5505033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549" name="Google Shape;549;p30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010380" y="4623702"/>
              <a:ext cx="5423884" cy="1551982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pic>
      </p:grpSp>
      <p:pic>
        <p:nvPicPr>
          <p:cNvPr id="550" name="Google Shape;550;p3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62941" y="1143163"/>
            <a:ext cx="6099839" cy="5481481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grpSp>
        <p:nvGrpSpPr>
          <p:cNvPr id="551" name="Google Shape;551;p30"/>
          <p:cNvGrpSpPr/>
          <p:nvPr/>
        </p:nvGrpSpPr>
        <p:grpSpPr>
          <a:xfrm>
            <a:off x="8206548" y="3160841"/>
            <a:ext cx="1408971" cy="1000822"/>
            <a:chOff x="1428575" y="644904"/>
            <a:chExt cx="986240" cy="591744"/>
          </a:xfrm>
        </p:grpSpPr>
        <p:sp>
          <p:nvSpPr>
            <p:cNvPr id="552" name="Google Shape;552;p30"/>
            <p:cNvSpPr/>
            <p:nvPr/>
          </p:nvSpPr>
          <p:spPr>
            <a:xfrm>
              <a:off x="1428575" y="644904"/>
              <a:ext cx="986240" cy="591744"/>
            </a:xfrm>
            <a:prstGeom prst="roundRect">
              <a:avLst>
                <a:gd name="adj" fmla="val 1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30"/>
            <p:cNvSpPr txBox="1"/>
            <p:nvPr/>
          </p:nvSpPr>
          <p:spPr>
            <a:xfrm>
              <a:off x="1445906" y="662236"/>
              <a:ext cx="951576" cy="5570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375" tIns="72375" rIns="72375" bIns="723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9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권한별</a:t>
              </a:r>
              <a:endParaRPr sz="1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90000"/>
                </a:lnSpc>
                <a:spcBef>
                  <a:spcPts val="665"/>
                </a:spcBef>
                <a:spcAft>
                  <a:spcPts val="0"/>
                </a:spcAft>
                <a:buNone/>
              </a:pPr>
              <a:r>
                <a:rPr lang="ko-KR" sz="19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버튼</a:t>
              </a:r>
              <a:endParaRPr sz="1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5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5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31"/>
          <p:cNvSpPr txBox="1">
            <a:spLocks noGrp="1"/>
          </p:cNvSpPr>
          <p:nvPr>
            <p:ph type="title"/>
          </p:nvPr>
        </p:nvSpPr>
        <p:spPr>
          <a:xfrm>
            <a:off x="147780" y="55416"/>
            <a:ext cx="2560251" cy="905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ko-KR" sz="2800" b="1">
                <a:latin typeface="Arial"/>
                <a:ea typeface="Arial"/>
                <a:cs typeface="Arial"/>
                <a:sym typeface="Arial"/>
              </a:rPr>
              <a:t>기술 구현  </a:t>
            </a:r>
            <a:endParaRPr sz="2800" b="1"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59" name="Google Shape;559;p31"/>
          <p:cNvCxnSpPr/>
          <p:nvPr/>
        </p:nvCxnSpPr>
        <p:spPr>
          <a:xfrm rot="10800000" flipH="1">
            <a:off x="174377" y="729761"/>
            <a:ext cx="1672007" cy="4259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</p:cxnSp>
      <p:sp>
        <p:nvSpPr>
          <p:cNvPr id="560" name="Google Shape;560;p31"/>
          <p:cNvSpPr/>
          <p:nvPr/>
        </p:nvSpPr>
        <p:spPr>
          <a:xfrm>
            <a:off x="4849091" y="120073"/>
            <a:ext cx="2789382" cy="840509"/>
          </a:xfrm>
          <a:prstGeom prst="roundRect">
            <a:avLst>
              <a:gd name="adj" fmla="val 16667"/>
            </a:avLst>
          </a:prstGeom>
          <a:noFill/>
          <a:ln w="57150" cap="flat" cmpd="sng">
            <a:solidFill>
              <a:srgbClr val="7030A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1" name="Google Shape;561;p31"/>
          <p:cNvSpPr txBox="1"/>
          <p:nvPr/>
        </p:nvSpPr>
        <p:spPr>
          <a:xfrm>
            <a:off x="5257890" y="217161"/>
            <a:ext cx="2236203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공유문제</a:t>
            </a:r>
            <a:endParaRPr sz="3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62" name="Google Shape;562;p31"/>
          <p:cNvGrpSpPr/>
          <p:nvPr/>
        </p:nvGrpSpPr>
        <p:grpSpPr>
          <a:xfrm>
            <a:off x="8679089" y="1344154"/>
            <a:ext cx="1408971" cy="1000822"/>
            <a:chOff x="1428575" y="644904"/>
            <a:chExt cx="986240" cy="591744"/>
          </a:xfrm>
        </p:grpSpPr>
        <p:sp>
          <p:nvSpPr>
            <p:cNvPr id="563" name="Google Shape;563;p31"/>
            <p:cNvSpPr/>
            <p:nvPr/>
          </p:nvSpPr>
          <p:spPr>
            <a:xfrm>
              <a:off x="1428575" y="644904"/>
              <a:ext cx="986240" cy="591744"/>
            </a:xfrm>
            <a:prstGeom prst="roundRect">
              <a:avLst>
                <a:gd name="adj" fmla="val 1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31"/>
            <p:cNvSpPr txBox="1"/>
            <p:nvPr/>
          </p:nvSpPr>
          <p:spPr>
            <a:xfrm>
              <a:off x="1445907" y="662236"/>
              <a:ext cx="951576" cy="5570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375" tIns="72375" rIns="72375" bIns="723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9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게시판</a:t>
              </a:r>
              <a:endParaRPr sz="1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90000"/>
                </a:lnSpc>
                <a:spcBef>
                  <a:spcPts val="665"/>
                </a:spcBef>
                <a:spcAft>
                  <a:spcPts val="0"/>
                </a:spcAft>
                <a:buNone/>
              </a:pPr>
              <a:r>
                <a:rPr lang="ko-KR" sz="19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CRUD</a:t>
              </a:r>
              <a:endParaRPr sz="1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65" name="Google Shape;565;p31"/>
          <p:cNvGrpSpPr/>
          <p:nvPr/>
        </p:nvGrpSpPr>
        <p:grpSpPr>
          <a:xfrm>
            <a:off x="10315164" y="1344154"/>
            <a:ext cx="1408971" cy="1000822"/>
            <a:chOff x="1453428" y="1950932"/>
            <a:chExt cx="986240" cy="591744"/>
          </a:xfrm>
        </p:grpSpPr>
        <p:sp>
          <p:nvSpPr>
            <p:cNvPr id="566" name="Google Shape;566;p31"/>
            <p:cNvSpPr/>
            <p:nvPr/>
          </p:nvSpPr>
          <p:spPr>
            <a:xfrm>
              <a:off x="1453428" y="1950932"/>
              <a:ext cx="986240" cy="591744"/>
            </a:xfrm>
            <a:prstGeom prst="roundRect">
              <a:avLst>
                <a:gd name="adj" fmla="val 1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31"/>
            <p:cNvSpPr txBox="1"/>
            <p:nvPr/>
          </p:nvSpPr>
          <p:spPr>
            <a:xfrm>
              <a:off x="1470760" y="1968264"/>
              <a:ext cx="951576" cy="5570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375" tIns="72375" rIns="72375" bIns="723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9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추천</a:t>
              </a:r>
              <a:endParaRPr sz="1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90000"/>
                </a:lnSpc>
                <a:spcBef>
                  <a:spcPts val="665"/>
                </a:spcBef>
                <a:spcAft>
                  <a:spcPts val="0"/>
                </a:spcAft>
                <a:buNone/>
              </a:pPr>
              <a:r>
                <a:rPr lang="ko-KR" sz="19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구현</a:t>
              </a:r>
              <a:endParaRPr sz="1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68" name="Google Shape;568;p31"/>
          <p:cNvGrpSpPr/>
          <p:nvPr/>
        </p:nvGrpSpPr>
        <p:grpSpPr>
          <a:xfrm>
            <a:off x="10339925" y="3160841"/>
            <a:ext cx="1408971" cy="1000822"/>
            <a:chOff x="1481092" y="3349804"/>
            <a:chExt cx="986240" cy="591744"/>
          </a:xfrm>
        </p:grpSpPr>
        <p:sp>
          <p:nvSpPr>
            <p:cNvPr id="569" name="Google Shape;569;p31"/>
            <p:cNvSpPr/>
            <p:nvPr/>
          </p:nvSpPr>
          <p:spPr>
            <a:xfrm>
              <a:off x="1481092" y="3349804"/>
              <a:ext cx="986240" cy="591744"/>
            </a:xfrm>
            <a:prstGeom prst="roundRect">
              <a:avLst>
                <a:gd name="adj" fmla="val 1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31"/>
            <p:cNvSpPr txBox="1"/>
            <p:nvPr/>
          </p:nvSpPr>
          <p:spPr>
            <a:xfrm>
              <a:off x="1515756" y="3367136"/>
              <a:ext cx="951576" cy="5570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375" tIns="72375" rIns="72375" bIns="723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9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댓글</a:t>
              </a:r>
              <a:endParaRPr sz="1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71" name="Google Shape;571;p31"/>
          <p:cNvGrpSpPr/>
          <p:nvPr/>
        </p:nvGrpSpPr>
        <p:grpSpPr>
          <a:xfrm>
            <a:off x="10422438" y="4977528"/>
            <a:ext cx="1408971" cy="1000822"/>
            <a:chOff x="1481092" y="3349804"/>
            <a:chExt cx="986240" cy="591744"/>
          </a:xfrm>
        </p:grpSpPr>
        <p:sp>
          <p:nvSpPr>
            <p:cNvPr id="572" name="Google Shape;572;p31"/>
            <p:cNvSpPr/>
            <p:nvPr/>
          </p:nvSpPr>
          <p:spPr>
            <a:xfrm>
              <a:off x="1481092" y="3349804"/>
              <a:ext cx="986240" cy="591744"/>
            </a:xfrm>
            <a:prstGeom prst="roundRect">
              <a:avLst>
                <a:gd name="adj" fmla="val 1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31"/>
            <p:cNvSpPr txBox="1"/>
            <p:nvPr/>
          </p:nvSpPr>
          <p:spPr>
            <a:xfrm>
              <a:off x="1515756" y="3367136"/>
              <a:ext cx="951576" cy="5570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375" tIns="72375" rIns="72375" bIns="723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9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Diff</a:t>
              </a:r>
              <a:endParaRPr/>
            </a:p>
            <a:p>
              <a:pPr marL="0" marR="0" lvl="0" indent="0" algn="ctr" rtl="0">
                <a:lnSpc>
                  <a:spcPct val="90000"/>
                </a:lnSpc>
                <a:spcBef>
                  <a:spcPts val="665"/>
                </a:spcBef>
                <a:spcAft>
                  <a:spcPts val="0"/>
                </a:spcAft>
                <a:buNone/>
              </a:pPr>
              <a:r>
                <a:rPr lang="ko-KR" sz="19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Editor</a:t>
              </a:r>
              <a:endParaRPr sz="1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74" name="Google Shape;574;p31"/>
          <p:cNvGrpSpPr/>
          <p:nvPr/>
        </p:nvGrpSpPr>
        <p:grpSpPr>
          <a:xfrm>
            <a:off x="8679088" y="4977528"/>
            <a:ext cx="1408971" cy="1000822"/>
            <a:chOff x="1481092" y="3349804"/>
            <a:chExt cx="986240" cy="591744"/>
          </a:xfrm>
        </p:grpSpPr>
        <p:sp>
          <p:nvSpPr>
            <p:cNvPr id="575" name="Google Shape;575;p31"/>
            <p:cNvSpPr/>
            <p:nvPr/>
          </p:nvSpPr>
          <p:spPr>
            <a:xfrm>
              <a:off x="1481092" y="3349804"/>
              <a:ext cx="986240" cy="591744"/>
            </a:xfrm>
            <a:prstGeom prst="roundRect">
              <a:avLst>
                <a:gd name="adj" fmla="val 1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31"/>
            <p:cNvSpPr txBox="1"/>
            <p:nvPr/>
          </p:nvSpPr>
          <p:spPr>
            <a:xfrm>
              <a:off x="1515756" y="3367136"/>
              <a:ext cx="951576" cy="5570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375" tIns="72375" rIns="72375" bIns="723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9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Monaco</a:t>
              </a:r>
              <a:endParaRPr/>
            </a:p>
            <a:p>
              <a:pPr marL="0" marR="0" lvl="0" indent="0" algn="ctr" rtl="0">
                <a:lnSpc>
                  <a:spcPct val="90000"/>
                </a:lnSpc>
                <a:spcBef>
                  <a:spcPts val="665"/>
                </a:spcBef>
                <a:spcAft>
                  <a:spcPts val="0"/>
                </a:spcAft>
                <a:buNone/>
              </a:pPr>
              <a:r>
                <a:rPr lang="ko-KR" sz="19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Editor</a:t>
              </a:r>
              <a:endParaRPr sz="1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77" name="Google Shape;577;p31"/>
          <p:cNvGrpSpPr/>
          <p:nvPr/>
        </p:nvGrpSpPr>
        <p:grpSpPr>
          <a:xfrm>
            <a:off x="8703850" y="3160841"/>
            <a:ext cx="1408971" cy="1000822"/>
            <a:chOff x="1428575" y="644904"/>
            <a:chExt cx="986240" cy="591744"/>
          </a:xfrm>
        </p:grpSpPr>
        <p:sp>
          <p:nvSpPr>
            <p:cNvPr id="578" name="Google Shape;578;p31"/>
            <p:cNvSpPr/>
            <p:nvPr/>
          </p:nvSpPr>
          <p:spPr>
            <a:xfrm>
              <a:off x="1428575" y="644904"/>
              <a:ext cx="986240" cy="591744"/>
            </a:xfrm>
            <a:prstGeom prst="roundRect">
              <a:avLst>
                <a:gd name="adj" fmla="val 1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31"/>
            <p:cNvSpPr txBox="1"/>
            <p:nvPr/>
          </p:nvSpPr>
          <p:spPr>
            <a:xfrm>
              <a:off x="1445906" y="662236"/>
              <a:ext cx="951576" cy="5570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375" tIns="72375" rIns="72375" bIns="723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9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권한별</a:t>
              </a:r>
              <a:endParaRPr sz="1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90000"/>
                </a:lnSpc>
                <a:spcBef>
                  <a:spcPts val="665"/>
                </a:spcBef>
                <a:spcAft>
                  <a:spcPts val="0"/>
                </a:spcAft>
                <a:buNone/>
              </a:pPr>
              <a:r>
                <a:rPr lang="ko-KR" sz="19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버튼</a:t>
              </a:r>
              <a:endParaRPr sz="1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580" name="Google Shape;580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2847" y="1408365"/>
            <a:ext cx="6711957" cy="3900733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581" name="Google Shape;581;p3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7275" y="1344154"/>
            <a:ext cx="8237434" cy="5159321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582" name="Google Shape;582;p3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31203" y="1342478"/>
            <a:ext cx="8189578" cy="5130007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grpSp>
        <p:nvGrpSpPr>
          <p:cNvPr id="583" name="Google Shape;583;p31"/>
          <p:cNvGrpSpPr/>
          <p:nvPr/>
        </p:nvGrpSpPr>
        <p:grpSpPr>
          <a:xfrm>
            <a:off x="107275" y="1813797"/>
            <a:ext cx="8146404" cy="3966377"/>
            <a:chOff x="107275" y="1813797"/>
            <a:chExt cx="8146404" cy="3966377"/>
          </a:xfrm>
        </p:grpSpPr>
        <p:pic>
          <p:nvPicPr>
            <p:cNvPr id="584" name="Google Shape;584;p31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07275" y="4132349"/>
              <a:ext cx="8146404" cy="1647825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585" name="Google Shape;585;p31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2096652" y="1813797"/>
              <a:ext cx="4147130" cy="217444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1000"/>
                                        <p:tgtEl>
                                          <p:spTgt spid="5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5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32"/>
          <p:cNvSpPr txBox="1">
            <a:spLocks noGrp="1"/>
          </p:cNvSpPr>
          <p:nvPr>
            <p:ph type="title"/>
          </p:nvPr>
        </p:nvSpPr>
        <p:spPr>
          <a:xfrm>
            <a:off x="147780" y="55416"/>
            <a:ext cx="2560251" cy="905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ko-KR" sz="2800" b="1">
                <a:latin typeface="Arial"/>
                <a:ea typeface="Arial"/>
                <a:cs typeface="Arial"/>
                <a:sym typeface="Arial"/>
              </a:rPr>
              <a:t>기술 구현  </a:t>
            </a:r>
            <a:endParaRPr sz="2800" b="1"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91" name="Google Shape;591;p32"/>
          <p:cNvCxnSpPr/>
          <p:nvPr/>
        </p:nvCxnSpPr>
        <p:spPr>
          <a:xfrm rot="10800000" flipH="1">
            <a:off x="174377" y="729761"/>
            <a:ext cx="1672007" cy="4259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</p:cxnSp>
      <p:sp>
        <p:nvSpPr>
          <p:cNvPr id="592" name="Google Shape;592;p32"/>
          <p:cNvSpPr/>
          <p:nvPr/>
        </p:nvSpPr>
        <p:spPr>
          <a:xfrm>
            <a:off x="4849091" y="120073"/>
            <a:ext cx="2789382" cy="840509"/>
          </a:xfrm>
          <a:prstGeom prst="roundRect">
            <a:avLst>
              <a:gd name="adj" fmla="val 16667"/>
            </a:avLst>
          </a:prstGeom>
          <a:noFill/>
          <a:ln w="57150" cap="flat" cmpd="sng">
            <a:solidFill>
              <a:srgbClr val="7030A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3" name="Google Shape;593;p32"/>
          <p:cNvSpPr txBox="1"/>
          <p:nvPr/>
        </p:nvSpPr>
        <p:spPr>
          <a:xfrm>
            <a:off x="4945343" y="247939"/>
            <a:ext cx="2963414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관리자페이지</a:t>
            </a:r>
            <a:endParaRPr sz="3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94" name="Google Shape;594;p32"/>
          <p:cNvGrpSpPr/>
          <p:nvPr/>
        </p:nvGrpSpPr>
        <p:grpSpPr>
          <a:xfrm>
            <a:off x="8679089" y="1344154"/>
            <a:ext cx="1408971" cy="1000822"/>
            <a:chOff x="1428575" y="644904"/>
            <a:chExt cx="986240" cy="591744"/>
          </a:xfrm>
        </p:grpSpPr>
        <p:sp>
          <p:nvSpPr>
            <p:cNvPr id="595" name="Google Shape;595;p32"/>
            <p:cNvSpPr/>
            <p:nvPr/>
          </p:nvSpPr>
          <p:spPr>
            <a:xfrm>
              <a:off x="1428575" y="644904"/>
              <a:ext cx="986240" cy="591744"/>
            </a:xfrm>
            <a:prstGeom prst="roundRect">
              <a:avLst>
                <a:gd name="adj" fmla="val 1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32"/>
            <p:cNvSpPr txBox="1"/>
            <p:nvPr/>
          </p:nvSpPr>
          <p:spPr>
            <a:xfrm>
              <a:off x="1445907" y="662236"/>
              <a:ext cx="951576" cy="5570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375" tIns="72375" rIns="72375" bIns="723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9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ERP탭</a:t>
              </a:r>
              <a:endParaRPr sz="1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97" name="Google Shape;597;p32"/>
          <p:cNvGrpSpPr/>
          <p:nvPr/>
        </p:nvGrpSpPr>
        <p:grpSpPr>
          <a:xfrm>
            <a:off x="10315164" y="1344154"/>
            <a:ext cx="1408971" cy="1000822"/>
            <a:chOff x="1453428" y="1950932"/>
            <a:chExt cx="986240" cy="591744"/>
          </a:xfrm>
        </p:grpSpPr>
        <p:sp>
          <p:nvSpPr>
            <p:cNvPr id="598" name="Google Shape;598;p32"/>
            <p:cNvSpPr/>
            <p:nvPr/>
          </p:nvSpPr>
          <p:spPr>
            <a:xfrm>
              <a:off x="1453428" y="1950932"/>
              <a:ext cx="986240" cy="591744"/>
            </a:xfrm>
            <a:prstGeom prst="roundRect">
              <a:avLst>
                <a:gd name="adj" fmla="val 1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32"/>
            <p:cNvSpPr txBox="1"/>
            <p:nvPr/>
          </p:nvSpPr>
          <p:spPr>
            <a:xfrm>
              <a:off x="1470760" y="1968264"/>
              <a:ext cx="951576" cy="5570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375" tIns="72375" rIns="72375" bIns="723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9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유저</a:t>
              </a:r>
              <a:endParaRPr sz="1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90000"/>
                </a:lnSpc>
                <a:spcBef>
                  <a:spcPts val="665"/>
                </a:spcBef>
                <a:spcAft>
                  <a:spcPts val="0"/>
                </a:spcAft>
                <a:buNone/>
              </a:pPr>
              <a:r>
                <a:rPr lang="ko-KR" sz="19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관리</a:t>
              </a:r>
              <a:endParaRPr sz="1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00" name="Google Shape;600;p32"/>
          <p:cNvGrpSpPr/>
          <p:nvPr/>
        </p:nvGrpSpPr>
        <p:grpSpPr>
          <a:xfrm>
            <a:off x="10339925" y="3160841"/>
            <a:ext cx="1408971" cy="1000822"/>
            <a:chOff x="1481092" y="3349804"/>
            <a:chExt cx="986240" cy="591744"/>
          </a:xfrm>
        </p:grpSpPr>
        <p:sp>
          <p:nvSpPr>
            <p:cNvPr id="601" name="Google Shape;601;p32"/>
            <p:cNvSpPr/>
            <p:nvPr/>
          </p:nvSpPr>
          <p:spPr>
            <a:xfrm>
              <a:off x="1481092" y="3349804"/>
              <a:ext cx="986240" cy="591744"/>
            </a:xfrm>
            <a:prstGeom prst="roundRect">
              <a:avLst>
                <a:gd name="adj" fmla="val 1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32"/>
            <p:cNvSpPr txBox="1"/>
            <p:nvPr/>
          </p:nvSpPr>
          <p:spPr>
            <a:xfrm>
              <a:off x="1515756" y="3367136"/>
              <a:ext cx="951576" cy="5570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375" tIns="72375" rIns="72375" bIns="723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9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댓글</a:t>
              </a:r>
              <a:endParaRPr sz="1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90000"/>
                </a:lnSpc>
                <a:spcBef>
                  <a:spcPts val="665"/>
                </a:spcBef>
                <a:spcAft>
                  <a:spcPts val="0"/>
                </a:spcAft>
                <a:buNone/>
              </a:pPr>
              <a:r>
                <a:rPr lang="ko-KR" sz="19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관리</a:t>
              </a:r>
              <a:endParaRPr sz="1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03" name="Google Shape;603;p32"/>
          <p:cNvGrpSpPr/>
          <p:nvPr/>
        </p:nvGrpSpPr>
        <p:grpSpPr>
          <a:xfrm>
            <a:off x="10422438" y="4977528"/>
            <a:ext cx="1408971" cy="1000822"/>
            <a:chOff x="1481092" y="3349804"/>
            <a:chExt cx="986240" cy="591744"/>
          </a:xfrm>
        </p:grpSpPr>
        <p:sp>
          <p:nvSpPr>
            <p:cNvPr id="604" name="Google Shape;604;p32"/>
            <p:cNvSpPr/>
            <p:nvPr/>
          </p:nvSpPr>
          <p:spPr>
            <a:xfrm>
              <a:off x="1481092" y="3349804"/>
              <a:ext cx="986240" cy="591744"/>
            </a:xfrm>
            <a:prstGeom prst="roundRect">
              <a:avLst>
                <a:gd name="adj" fmla="val 1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32"/>
            <p:cNvSpPr txBox="1"/>
            <p:nvPr/>
          </p:nvSpPr>
          <p:spPr>
            <a:xfrm>
              <a:off x="1515756" y="3367136"/>
              <a:ext cx="951576" cy="5570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375" tIns="72375" rIns="72375" bIns="723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9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기본문제</a:t>
              </a:r>
              <a:endParaRPr sz="1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06" name="Google Shape;606;p32"/>
          <p:cNvGrpSpPr/>
          <p:nvPr/>
        </p:nvGrpSpPr>
        <p:grpSpPr>
          <a:xfrm>
            <a:off x="8679088" y="4977528"/>
            <a:ext cx="1408971" cy="1000822"/>
            <a:chOff x="1481092" y="3349804"/>
            <a:chExt cx="986240" cy="591744"/>
          </a:xfrm>
        </p:grpSpPr>
        <p:sp>
          <p:nvSpPr>
            <p:cNvPr id="607" name="Google Shape;607;p32"/>
            <p:cNvSpPr/>
            <p:nvPr/>
          </p:nvSpPr>
          <p:spPr>
            <a:xfrm>
              <a:off x="1481092" y="3349804"/>
              <a:ext cx="986240" cy="591744"/>
            </a:xfrm>
            <a:prstGeom prst="roundRect">
              <a:avLst>
                <a:gd name="adj" fmla="val 1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32"/>
            <p:cNvSpPr txBox="1"/>
            <p:nvPr/>
          </p:nvSpPr>
          <p:spPr>
            <a:xfrm>
              <a:off x="1515756" y="3367136"/>
              <a:ext cx="951576" cy="5570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375" tIns="72375" rIns="72375" bIns="723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9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히스토리</a:t>
              </a:r>
              <a:endParaRPr sz="1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09" name="Google Shape;609;p32"/>
          <p:cNvGrpSpPr/>
          <p:nvPr/>
        </p:nvGrpSpPr>
        <p:grpSpPr>
          <a:xfrm>
            <a:off x="8703850" y="3160841"/>
            <a:ext cx="1408971" cy="1000822"/>
            <a:chOff x="1428575" y="644904"/>
            <a:chExt cx="986240" cy="591744"/>
          </a:xfrm>
        </p:grpSpPr>
        <p:sp>
          <p:nvSpPr>
            <p:cNvPr id="610" name="Google Shape;610;p32"/>
            <p:cNvSpPr/>
            <p:nvPr/>
          </p:nvSpPr>
          <p:spPr>
            <a:xfrm>
              <a:off x="1428575" y="644904"/>
              <a:ext cx="986240" cy="591744"/>
            </a:xfrm>
            <a:prstGeom prst="roundRect">
              <a:avLst>
                <a:gd name="adj" fmla="val 1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32"/>
            <p:cNvSpPr txBox="1"/>
            <p:nvPr/>
          </p:nvSpPr>
          <p:spPr>
            <a:xfrm>
              <a:off x="1445906" y="662236"/>
              <a:ext cx="951576" cy="5570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375" tIns="72375" rIns="72375" bIns="723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9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게시물</a:t>
              </a:r>
              <a:endParaRPr sz="1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90000"/>
                </a:lnSpc>
                <a:spcBef>
                  <a:spcPts val="665"/>
                </a:spcBef>
                <a:spcAft>
                  <a:spcPts val="0"/>
                </a:spcAft>
                <a:buNone/>
              </a:pPr>
              <a:r>
                <a:rPr lang="ko-KR" sz="19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관리</a:t>
              </a:r>
              <a:endParaRPr sz="1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612" name="Google Shape;612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96891" y="1215817"/>
            <a:ext cx="5813509" cy="5264004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grpSp>
        <p:nvGrpSpPr>
          <p:cNvPr id="613" name="Google Shape;613;p32"/>
          <p:cNvGrpSpPr/>
          <p:nvPr/>
        </p:nvGrpSpPr>
        <p:grpSpPr>
          <a:xfrm>
            <a:off x="11763" y="1087949"/>
            <a:ext cx="8009290" cy="5717270"/>
            <a:chOff x="11763" y="1087949"/>
            <a:chExt cx="8009290" cy="5717270"/>
          </a:xfrm>
        </p:grpSpPr>
        <p:pic>
          <p:nvPicPr>
            <p:cNvPr id="614" name="Google Shape;614;p32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1763" y="1087949"/>
              <a:ext cx="8009290" cy="571727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615" name="Google Shape;615;p32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4662007" y="4310240"/>
              <a:ext cx="2976466" cy="2494979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pic>
      </p:grpSp>
      <p:pic>
        <p:nvPicPr>
          <p:cNvPr id="616" name="Google Shape;616;p3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27757" y="1087947"/>
            <a:ext cx="6082643" cy="5710371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grpSp>
        <p:nvGrpSpPr>
          <p:cNvPr id="617" name="Google Shape;617;p32"/>
          <p:cNvGrpSpPr/>
          <p:nvPr/>
        </p:nvGrpSpPr>
        <p:grpSpPr>
          <a:xfrm>
            <a:off x="11763" y="1339223"/>
            <a:ext cx="8440221" cy="5395833"/>
            <a:chOff x="11763" y="1339223"/>
            <a:chExt cx="8440221" cy="5395833"/>
          </a:xfrm>
        </p:grpSpPr>
        <p:pic>
          <p:nvPicPr>
            <p:cNvPr id="618" name="Google Shape;618;p32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2733011" y="1339223"/>
              <a:ext cx="5718973" cy="5395833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619" name="Google Shape;619;p32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11763" y="4811711"/>
              <a:ext cx="2646889" cy="1923345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pic>
      </p:grpSp>
      <p:pic>
        <p:nvPicPr>
          <p:cNvPr id="620" name="Google Shape;620;p32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531767" y="1050019"/>
            <a:ext cx="6628693" cy="5755199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621" name="Google Shape;621;p3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1387" y="1266076"/>
            <a:ext cx="8400988" cy="5323101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622" name="Google Shape;622;p3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711664" y="1208064"/>
            <a:ext cx="4609500" cy="5658126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6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6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6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6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6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6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6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"/>
          <p:cNvSpPr/>
          <p:nvPr/>
        </p:nvSpPr>
        <p:spPr>
          <a:xfrm>
            <a:off x="9882909" y="0"/>
            <a:ext cx="923636" cy="6858000"/>
          </a:xfrm>
          <a:prstGeom prst="rect">
            <a:avLst/>
          </a:prstGeom>
          <a:solidFill>
            <a:srgbClr val="CCCC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2"/>
          <p:cNvSpPr/>
          <p:nvPr/>
        </p:nvSpPr>
        <p:spPr>
          <a:xfrm>
            <a:off x="0" y="591621"/>
            <a:ext cx="12192000" cy="891041"/>
          </a:xfrm>
          <a:prstGeom prst="rect">
            <a:avLst/>
          </a:prstGeom>
          <a:solidFill>
            <a:srgbClr val="CCCC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2"/>
          <p:cNvSpPr txBox="1">
            <a:spLocks noGrp="1"/>
          </p:cNvSpPr>
          <p:nvPr>
            <p:ph type="title"/>
          </p:nvPr>
        </p:nvSpPr>
        <p:spPr>
          <a:xfrm>
            <a:off x="3388254" y="374361"/>
            <a:ext cx="171313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ko-KR" b="1">
                <a:latin typeface="Arial"/>
                <a:ea typeface="Arial"/>
                <a:cs typeface="Arial"/>
                <a:sym typeface="Arial"/>
              </a:rPr>
              <a:t>목 차</a:t>
            </a:r>
            <a:endParaRPr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2"/>
          <p:cNvSpPr txBox="1">
            <a:spLocks noGrp="1"/>
          </p:cNvSpPr>
          <p:nvPr>
            <p:ph type="body" idx="1"/>
          </p:nvPr>
        </p:nvSpPr>
        <p:spPr>
          <a:xfrm>
            <a:off x="4073427" y="1895065"/>
            <a:ext cx="2985099" cy="342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85000" lnSpcReduction="20000"/>
          </a:bodyPr>
          <a:lstStyle/>
          <a:p>
            <a:pPr marL="514350" lvl="0" indent="-5143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2941"/>
              <a:buFont typeface="Malgun Gothic"/>
              <a:buAutoNum type="arabicPeriod"/>
            </a:pPr>
            <a:r>
              <a:rPr lang="ko-KR" sz="3200" b="1"/>
              <a:t>프로젝트 소개</a:t>
            </a:r>
            <a:endParaRPr sz="3200" b="1"/>
          </a:p>
          <a:p>
            <a:pPr marL="514350" lvl="0" indent="-51435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2941"/>
              <a:buFont typeface="Malgun Gothic"/>
              <a:buAutoNum type="arabicPeriod"/>
            </a:pPr>
            <a:r>
              <a:rPr lang="ko-KR" sz="3200" b="1"/>
              <a:t>데이터 설계</a:t>
            </a:r>
            <a:endParaRPr sz="3200" b="1"/>
          </a:p>
          <a:p>
            <a:pPr marL="514350" lvl="0" indent="-51435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2941"/>
              <a:buFont typeface="Malgun Gothic"/>
              <a:buAutoNum type="arabicPeriod"/>
            </a:pPr>
            <a:r>
              <a:rPr lang="ko-KR" sz="3200" b="1"/>
              <a:t>담당 파트</a:t>
            </a:r>
            <a:endParaRPr sz="3200" b="1"/>
          </a:p>
          <a:p>
            <a:pPr marL="514350" lvl="0" indent="-51435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2941"/>
              <a:buFont typeface="Malgun Gothic"/>
              <a:buAutoNum type="arabicPeriod"/>
            </a:pPr>
            <a:r>
              <a:rPr lang="ko-KR" sz="3200" b="1"/>
              <a:t>시연</a:t>
            </a:r>
            <a:endParaRPr sz="3200" b="1"/>
          </a:p>
          <a:p>
            <a:pPr marL="514350" lvl="0" indent="-51435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2941"/>
              <a:buFont typeface="Malgun Gothic"/>
              <a:buAutoNum type="arabicPeriod"/>
            </a:pPr>
            <a:r>
              <a:rPr lang="ko-KR" sz="3200" b="1"/>
              <a:t>기술 구현</a:t>
            </a:r>
            <a:endParaRPr sz="3200" b="1"/>
          </a:p>
        </p:txBody>
      </p:sp>
      <p:cxnSp>
        <p:nvCxnSpPr>
          <p:cNvPr id="99" name="Google Shape;99;p2"/>
          <p:cNvCxnSpPr/>
          <p:nvPr/>
        </p:nvCxnSpPr>
        <p:spPr>
          <a:xfrm rot="10800000" flipH="1">
            <a:off x="3453596" y="1341177"/>
            <a:ext cx="1508760" cy="1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32"/>
          <p:cNvSpPr txBox="1">
            <a:spLocks noGrp="1"/>
          </p:cNvSpPr>
          <p:nvPr>
            <p:ph type="title"/>
          </p:nvPr>
        </p:nvSpPr>
        <p:spPr>
          <a:xfrm>
            <a:off x="147780" y="55416"/>
            <a:ext cx="2560251" cy="905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ko-KR" sz="2800" b="1">
                <a:latin typeface="Arial"/>
                <a:ea typeface="Arial"/>
                <a:cs typeface="Arial"/>
                <a:sym typeface="Arial"/>
              </a:rPr>
              <a:t>기술 구현  </a:t>
            </a:r>
            <a:endParaRPr sz="2800" b="1"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91" name="Google Shape;591;p32"/>
          <p:cNvCxnSpPr/>
          <p:nvPr/>
        </p:nvCxnSpPr>
        <p:spPr>
          <a:xfrm rot="10800000" flipH="1">
            <a:off x="174377" y="729761"/>
            <a:ext cx="1672007" cy="4259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</p:cxnSp>
      <p:sp>
        <p:nvSpPr>
          <p:cNvPr id="592" name="Google Shape;592;p32"/>
          <p:cNvSpPr/>
          <p:nvPr/>
        </p:nvSpPr>
        <p:spPr>
          <a:xfrm>
            <a:off x="4849091" y="120073"/>
            <a:ext cx="2789382" cy="840509"/>
          </a:xfrm>
          <a:prstGeom prst="roundRect">
            <a:avLst>
              <a:gd name="adj" fmla="val 16667"/>
            </a:avLst>
          </a:prstGeom>
          <a:noFill/>
          <a:ln w="57150" cap="flat" cmpd="sng">
            <a:solidFill>
              <a:srgbClr val="7030A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3" name="Google Shape;593;p32"/>
          <p:cNvSpPr txBox="1"/>
          <p:nvPr/>
        </p:nvSpPr>
        <p:spPr>
          <a:xfrm>
            <a:off x="5313830" y="247939"/>
            <a:ext cx="1859903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200" b="0" i="0" u="none" strike="noStrike" cap="none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기본문제</a:t>
            </a:r>
            <a:endParaRPr sz="3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94" name="Google Shape;594;p32"/>
          <p:cNvGrpSpPr/>
          <p:nvPr/>
        </p:nvGrpSpPr>
        <p:grpSpPr>
          <a:xfrm>
            <a:off x="9795307" y="100893"/>
            <a:ext cx="1286460" cy="796701"/>
            <a:chOff x="1428575" y="644904"/>
            <a:chExt cx="986240" cy="591744"/>
          </a:xfrm>
        </p:grpSpPr>
        <p:sp>
          <p:nvSpPr>
            <p:cNvPr id="595" name="Google Shape;595;p32"/>
            <p:cNvSpPr/>
            <p:nvPr/>
          </p:nvSpPr>
          <p:spPr>
            <a:xfrm>
              <a:off x="1428575" y="644904"/>
              <a:ext cx="986240" cy="591744"/>
            </a:xfrm>
            <a:prstGeom prst="roundRect">
              <a:avLst>
                <a:gd name="adj" fmla="val 1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32"/>
            <p:cNvSpPr txBox="1"/>
            <p:nvPr/>
          </p:nvSpPr>
          <p:spPr>
            <a:xfrm>
              <a:off x="1445907" y="662236"/>
              <a:ext cx="951576" cy="5570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375" tIns="72375" rIns="72375" bIns="723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900" b="0" i="0" u="none" strike="noStrike" cap="none" dirty="0" err="1" smtClean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유저코드</a:t>
              </a:r>
              <a:endParaRPr lang="en-US" altLang="ko-KR" sz="1900" b="0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900" dirty="0" err="1" smtClean="0">
                  <a:solidFill>
                    <a:schemeClr val="lt1"/>
                  </a:solidFill>
                </a:rPr>
                <a:t>리퀘스트</a:t>
              </a:r>
              <a:endParaRPr sz="19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5" name="그림 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71" y="1597645"/>
            <a:ext cx="8437774" cy="322053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6" name="그림 3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8" y="1225468"/>
            <a:ext cx="8477097" cy="411146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7" name="그림 3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2019" y="1286688"/>
            <a:ext cx="4605617" cy="3842451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597" name="Google Shape;597;p32"/>
          <p:cNvGrpSpPr/>
          <p:nvPr/>
        </p:nvGrpSpPr>
        <p:grpSpPr>
          <a:xfrm>
            <a:off x="8721607" y="1496659"/>
            <a:ext cx="1286460" cy="796701"/>
            <a:chOff x="1453428" y="1950932"/>
            <a:chExt cx="986240" cy="591744"/>
          </a:xfrm>
        </p:grpSpPr>
        <p:sp>
          <p:nvSpPr>
            <p:cNvPr id="598" name="Google Shape;598;p32"/>
            <p:cNvSpPr/>
            <p:nvPr/>
          </p:nvSpPr>
          <p:spPr>
            <a:xfrm>
              <a:off x="1453428" y="1950932"/>
              <a:ext cx="986240" cy="591744"/>
            </a:xfrm>
            <a:prstGeom prst="roundRect">
              <a:avLst>
                <a:gd name="adj" fmla="val 1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32"/>
            <p:cNvSpPr txBox="1"/>
            <p:nvPr/>
          </p:nvSpPr>
          <p:spPr>
            <a:xfrm>
              <a:off x="1470760" y="1968264"/>
              <a:ext cx="951576" cy="5570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375" tIns="72375" rIns="72375" bIns="723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900" b="0" i="0" u="none" strike="noStrike" cap="none" dirty="0" smtClean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코드</a:t>
              </a:r>
              <a:endParaRPr lang="en-US" altLang="ko-KR" sz="1900" b="0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900" dirty="0" err="1" smtClean="0">
                  <a:solidFill>
                    <a:schemeClr val="lt1"/>
                  </a:solidFill>
                </a:rPr>
                <a:t>파일화</a:t>
              </a:r>
              <a:endParaRPr sz="19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00" name="Google Shape;600;p32"/>
          <p:cNvGrpSpPr/>
          <p:nvPr/>
        </p:nvGrpSpPr>
        <p:grpSpPr>
          <a:xfrm>
            <a:off x="10652938" y="2577908"/>
            <a:ext cx="1286460" cy="796701"/>
            <a:chOff x="1481092" y="3349804"/>
            <a:chExt cx="986240" cy="591744"/>
          </a:xfrm>
        </p:grpSpPr>
        <p:sp>
          <p:nvSpPr>
            <p:cNvPr id="601" name="Google Shape;601;p32"/>
            <p:cNvSpPr/>
            <p:nvPr/>
          </p:nvSpPr>
          <p:spPr>
            <a:xfrm>
              <a:off x="1481092" y="3349804"/>
              <a:ext cx="986240" cy="591744"/>
            </a:xfrm>
            <a:prstGeom prst="roundRect">
              <a:avLst>
                <a:gd name="adj" fmla="val 1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32"/>
            <p:cNvSpPr txBox="1"/>
            <p:nvPr/>
          </p:nvSpPr>
          <p:spPr>
            <a:xfrm>
              <a:off x="1515756" y="3367136"/>
              <a:ext cx="951576" cy="5570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375" tIns="72375" rIns="72375" bIns="723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900" b="0" i="0" u="none" strike="noStrike" cap="none" dirty="0" smtClean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코드</a:t>
              </a:r>
              <a:endParaRPr lang="en-US" altLang="ko-KR" sz="1900" b="0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900" dirty="0" err="1" smtClean="0">
                  <a:solidFill>
                    <a:schemeClr val="lt1"/>
                  </a:solidFill>
                </a:rPr>
                <a:t>실행</a:t>
              </a:r>
              <a:r>
                <a:rPr lang="ko-KR" altLang="en-US" sz="1900" b="0" i="0" u="none" strike="noStrike" cap="none" dirty="0" err="1" smtClean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검증</a:t>
              </a:r>
              <a:endParaRPr lang="en-US" altLang="ko-KR" sz="1900" b="0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03" name="Google Shape;603;p32"/>
          <p:cNvGrpSpPr/>
          <p:nvPr/>
        </p:nvGrpSpPr>
        <p:grpSpPr>
          <a:xfrm>
            <a:off x="10720074" y="4834936"/>
            <a:ext cx="1286460" cy="796701"/>
            <a:chOff x="1481092" y="3349804"/>
            <a:chExt cx="986240" cy="591744"/>
          </a:xfrm>
        </p:grpSpPr>
        <p:sp>
          <p:nvSpPr>
            <p:cNvPr id="604" name="Google Shape;604;p32"/>
            <p:cNvSpPr/>
            <p:nvPr/>
          </p:nvSpPr>
          <p:spPr>
            <a:xfrm>
              <a:off x="1481092" y="3349804"/>
              <a:ext cx="986240" cy="591744"/>
            </a:xfrm>
            <a:prstGeom prst="roundRect">
              <a:avLst>
                <a:gd name="adj" fmla="val 1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32"/>
            <p:cNvSpPr txBox="1"/>
            <p:nvPr/>
          </p:nvSpPr>
          <p:spPr>
            <a:xfrm>
              <a:off x="1515756" y="3367136"/>
              <a:ext cx="951576" cy="5570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375" tIns="72375" rIns="72375" bIns="723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900" b="0" i="0" u="none" strike="noStrike" cap="none" dirty="0" err="1" smtClean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파일삭제</a:t>
              </a:r>
              <a:endParaRPr sz="19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09" name="Google Shape;609;p32"/>
          <p:cNvGrpSpPr/>
          <p:nvPr/>
        </p:nvGrpSpPr>
        <p:grpSpPr>
          <a:xfrm>
            <a:off x="8782131" y="3741476"/>
            <a:ext cx="1286460" cy="796701"/>
            <a:chOff x="1428575" y="644904"/>
            <a:chExt cx="986240" cy="591744"/>
          </a:xfrm>
        </p:grpSpPr>
        <p:sp>
          <p:nvSpPr>
            <p:cNvPr id="610" name="Google Shape;610;p32"/>
            <p:cNvSpPr/>
            <p:nvPr/>
          </p:nvSpPr>
          <p:spPr>
            <a:xfrm>
              <a:off x="1428575" y="644904"/>
              <a:ext cx="986240" cy="591744"/>
            </a:xfrm>
            <a:prstGeom prst="roundRect">
              <a:avLst>
                <a:gd name="adj" fmla="val 1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32"/>
            <p:cNvSpPr txBox="1"/>
            <p:nvPr/>
          </p:nvSpPr>
          <p:spPr>
            <a:xfrm>
              <a:off x="1445907" y="662235"/>
              <a:ext cx="951576" cy="5570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375" tIns="72375" rIns="72375" bIns="723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900" b="0" i="0" u="none" strike="noStrike" cap="none" dirty="0" err="1" smtClean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출력값</a:t>
              </a:r>
              <a:r>
                <a:rPr lang="ko-KR" altLang="en-US" sz="1900" b="0" i="0" u="none" strike="noStrike" cap="none" dirty="0" smtClean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비교</a:t>
              </a:r>
              <a:endParaRPr sz="19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9" name="Google Shape;603;p32"/>
          <p:cNvGrpSpPr/>
          <p:nvPr/>
        </p:nvGrpSpPr>
        <p:grpSpPr>
          <a:xfrm>
            <a:off x="9061486" y="5986293"/>
            <a:ext cx="1286460" cy="796701"/>
            <a:chOff x="1481092" y="3349804"/>
            <a:chExt cx="986240" cy="591744"/>
          </a:xfrm>
        </p:grpSpPr>
        <p:sp>
          <p:nvSpPr>
            <p:cNvPr id="40" name="Google Shape;604;p32"/>
            <p:cNvSpPr/>
            <p:nvPr/>
          </p:nvSpPr>
          <p:spPr>
            <a:xfrm>
              <a:off x="1481092" y="3349804"/>
              <a:ext cx="986240" cy="591744"/>
            </a:xfrm>
            <a:prstGeom prst="roundRect">
              <a:avLst>
                <a:gd name="adj" fmla="val 1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605;p32"/>
            <p:cNvSpPr txBox="1"/>
            <p:nvPr/>
          </p:nvSpPr>
          <p:spPr>
            <a:xfrm>
              <a:off x="1515756" y="3367136"/>
              <a:ext cx="951576" cy="5570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375" tIns="72375" rIns="72375" bIns="723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900" b="0" i="0" u="none" strike="noStrike" cap="none" dirty="0" err="1" smtClean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리스폰스</a:t>
              </a:r>
              <a:endParaRPr sz="19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" name="아래쪽 화살표 14"/>
          <p:cNvSpPr/>
          <p:nvPr/>
        </p:nvSpPr>
        <p:spPr>
          <a:xfrm rot="2403070">
            <a:off x="10001235" y="1021501"/>
            <a:ext cx="486587" cy="459167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아래쪽 화살표 55"/>
          <p:cNvSpPr/>
          <p:nvPr/>
        </p:nvSpPr>
        <p:spPr>
          <a:xfrm rot="18394352">
            <a:off x="10103163" y="2168360"/>
            <a:ext cx="486587" cy="459167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아래쪽 화살표 56"/>
          <p:cNvSpPr/>
          <p:nvPr/>
        </p:nvSpPr>
        <p:spPr>
          <a:xfrm rot="2403070">
            <a:off x="10142816" y="3294591"/>
            <a:ext cx="486587" cy="459167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아래쪽 화살표 57"/>
          <p:cNvSpPr/>
          <p:nvPr/>
        </p:nvSpPr>
        <p:spPr>
          <a:xfrm rot="18200360">
            <a:off x="10173421" y="4467750"/>
            <a:ext cx="486587" cy="459167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아래쪽 화살표 58"/>
          <p:cNvSpPr/>
          <p:nvPr/>
        </p:nvSpPr>
        <p:spPr>
          <a:xfrm rot="2403070">
            <a:off x="10301377" y="5607143"/>
            <a:ext cx="486587" cy="459167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6008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10"/>
          <p:cNvSpPr txBox="1">
            <a:spLocks noGrp="1"/>
          </p:cNvSpPr>
          <p:nvPr>
            <p:ph type="title"/>
          </p:nvPr>
        </p:nvSpPr>
        <p:spPr>
          <a:xfrm>
            <a:off x="1018246" y="-101596"/>
            <a:ext cx="10515600" cy="9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ko-KR" b="1">
                <a:latin typeface="Arial"/>
                <a:ea typeface="Arial"/>
                <a:cs typeface="Arial"/>
                <a:sym typeface="Arial"/>
              </a:rPr>
              <a:t>Again_Coding</a:t>
            </a:r>
            <a:endParaRPr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8" name="Google Shape;628;p10"/>
          <p:cNvSpPr txBox="1">
            <a:spLocks noGrp="1"/>
          </p:cNvSpPr>
          <p:nvPr>
            <p:ph type="body" idx="1"/>
          </p:nvPr>
        </p:nvSpPr>
        <p:spPr>
          <a:xfrm>
            <a:off x="6096000" y="930275"/>
            <a:ext cx="6057900" cy="5927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ko-KR"/>
              <a:t>이승원 </a:t>
            </a:r>
            <a:endParaRPr/>
          </a:p>
        </p:txBody>
      </p:sp>
      <p:sp>
        <p:nvSpPr>
          <p:cNvPr id="629" name="Google Shape;629;p10"/>
          <p:cNvSpPr txBox="1"/>
          <p:nvPr/>
        </p:nvSpPr>
        <p:spPr>
          <a:xfrm>
            <a:off x="38100" y="930276"/>
            <a:ext cx="6057900" cy="5927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ko-KR"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서현기</a:t>
            </a:r>
            <a:endParaRPr sz="2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630" name="Google Shape;630;p10"/>
          <p:cNvCxnSpPr/>
          <p:nvPr/>
        </p:nvCxnSpPr>
        <p:spPr>
          <a:xfrm>
            <a:off x="6096000" y="1047317"/>
            <a:ext cx="0" cy="538884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631" name="Google Shape;631;p10"/>
          <p:cNvCxnSpPr/>
          <p:nvPr/>
        </p:nvCxnSpPr>
        <p:spPr>
          <a:xfrm rot="10800000" flipH="1">
            <a:off x="4340242" y="757380"/>
            <a:ext cx="3797804" cy="9238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33"/>
          <p:cNvSpPr/>
          <p:nvPr/>
        </p:nvSpPr>
        <p:spPr>
          <a:xfrm>
            <a:off x="1758461" y="2318327"/>
            <a:ext cx="7253654" cy="2549769"/>
          </a:xfrm>
          <a:prstGeom prst="doubleWave">
            <a:avLst>
              <a:gd name="adj1" fmla="val 6250"/>
              <a:gd name="adj2" fmla="val 0"/>
            </a:avLst>
          </a:prstGeom>
          <a:noFill/>
          <a:ln w="19050" cap="flat" cmpd="sng">
            <a:solidFill>
              <a:srgbClr val="7030A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7" name="Google Shape;637;p33"/>
          <p:cNvSpPr txBox="1">
            <a:spLocks noGrp="1"/>
          </p:cNvSpPr>
          <p:nvPr>
            <p:ph type="title"/>
          </p:nvPr>
        </p:nvSpPr>
        <p:spPr>
          <a:xfrm>
            <a:off x="2707592" y="2865436"/>
            <a:ext cx="561072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ibre Baskerville"/>
              <a:buNone/>
            </a:pPr>
            <a:r>
              <a:rPr lang="ko-KR" sz="9600" b="1">
                <a:latin typeface="Libre Baskerville"/>
                <a:ea typeface="Libre Baskerville"/>
                <a:cs typeface="Libre Baskerville"/>
                <a:sym typeface="Libre Baskerville"/>
              </a:rPr>
              <a:t>Thank you</a:t>
            </a:r>
            <a:endParaRPr sz="9600" b="1"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638" name="Google Shape;638;p33"/>
          <p:cNvSpPr/>
          <p:nvPr/>
        </p:nvSpPr>
        <p:spPr>
          <a:xfrm>
            <a:off x="9882909" y="0"/>
            <a:ext cx="923636" cy="6858000"/>
          </a:xfrm>
          <a:prstGeom prst="rect">
            <a:avLst/>
          </a:prstGeom>
          <a:solidFill>
            <a:srgbClr val="CCCC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9" name="Google Shape;639;p33"/>
          <p:cNvSpPr/>
          <p:nvPr/>
        </p:nvSpPr>
        <p:spPr>
          <a:xfrm>
            <a:off x="0" y="794327"/>
            <a:ext cx="12192000" cy="729673"/>
          </a:xfrm>
          <a:prstGeom prst="rect">
            <a:avLst/>
          </a:prstGeom>
          <a:solidFill>
            <a:srgbClr val="CCCC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3"/>
          <p:cNvSpPr/>
          <p:nvPr/>
        </p:nvSpPr>
        <p:spPr>
          <a:xfrm>
            <a:off x="0" y="3562529"/>
            <a:ext cx="12192000" cy="397800"/>
          </a:xfrm>
          <a:prstGeom prst="roundRect">
            <a:avLst>
              <a:gd name="adj" fmla="val 16667"/>
            </a:avLst>
          </a:prstGeom>
          <a:solidFill>
            <a:srgbClr val="CCCCFF">
              <a:alpha val="4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3"/>
          <p:cNvSpPr/>
          <p:nvPr/>
        </p:nvSpPr>
        <p:spPr>
          <a:xfrm>
            <a:off x="0" y="876877"/>
            <a:ext cx="12192000" cy="397744"/>
          </a:xfrm>
          <a:prstGeom prst="roundRect">
            <a:avLst>
              <a:gd name="adj" fmla="val 16667"/>
            </a:avLst>
          </a:prstGeom>
          <a:solidFill>
            <a:srgbClr val="CCCCFF">
              <a:alpha val="4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3"/>
          <p:cNvSpPr txBox="1">
            <a:spLocks noGrp="1"/>
          </p:cNvSpPr>
          <p:nvPr>
            <p:ph type="title"/>
          </p:nvPr>
        </p:nvSpPr>
        <p:spPr>
          <a:xfrm>
            <a:off x="4563534" y="0"/>
            <a:ext cx="3954824" cy="854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ko-KR" b="1">
                <a:latin typeface="Arial"/>
                <a:ea typeface="Arial"/>
                <a:cs typeface="Arial"/>
                <a:sym typeface="Arial"/>
              </a:rPr>
              <a:t>프로젝트 소개</a:t>
            </a:r>
            <a:endParaRPr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3"/>
          <p:cNvSpPr txBox="1">
            <a:spLocks noGrp="1"/>
          </p:cNvSpPr>
          <p:nvPr>
            <p:ph type="body" idx="1"/>
          </p:nvPr>
        </p:nvSpPr>
        <p:spPr>
          <a:xfrm>
            <a:off x="838200" y="930274"/>
            <a:ext cx="10515600" cy="600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77500" lnSpcReduction="20000"/>
          </a:bodyPr>
          <a:lstStyle/>
          <a:p>
            <a:pPr marL="228600" lvl="0" indent="-17526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ko-KR" b="1"/>
              <a:t>기획배경</a:t>
            </a:r>
            <a:endParaRPr b="1"/>
          </a:p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ko-KR" sz="2400"/>
              <a:t>     </a:t>
            </a:r>
            <a:r>
              <a:rPr lang="ko-KR" sz="2558" b="1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코딩문제풀이를 통한 실력검증 및 자가진단, 도전정신을 일깨우는 다양한 사이트들이 있는 것을 보고 뭔가 문제만 풀어보는 내용들이 아쉽다고 생각하여, 커뮤니티 기능과 문제풀이를 통한 실력증진을 자격증시험에 일정을 보고 자극시키고 부족한 내용을 공부해볼 수 있는 강의도 제공하는 여러기능을 담은 페이지를 과정동안에 학습한 내용을 토대로 제작해보기 위해 진행하게 되었습니다.</a:t>
            </a:r>
            <a:endParaRPr sz="3558"/>
          </a:p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67450"/>
              <a:buNone/>
            </a:pPr>
            <a:endParaRPr sz="3558"/>
          </a:p>
          <a:p>
            <a:pPr marL="228600" lvl="0" indent="-17526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lang="ko-KR" b="1"/>
              <a:t>기획목표</a:t>
            </a:r>
            <a:endParaRPr b="1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ko-KR" sz="2400"/>
              <a:t>	1. 코딩관련 기본적이 문제풀이 제공</a:t>
            </a:r>
            <a:endParaRPr sz="240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ko-KR" sz="2400"/>
              <a:t>	2. 유저간 문제를 만들고 공유하는 커뮤니티 제공</a:t>
            </a:r>
            <a:endParaRPr sz="240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ko-KR" sz="2400"/>
              <a:t>	3. 일반적인 게시판 별도로 제공</a:t>
            </a:r>
            <a:endParaRPr sz="240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ko-KR" sz="2400"/>
              <a:t>	4. 국가자격 시험일정과 책 추천을 통한 목표의식 제공</a:t>
            </a:r>
            <a:endParaRPr sz="240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ko-KR" sz="2400"/>
              <a:t>	5. 언어별 기초강의(유튜브) 공간 제공</a:t>
            </a:r>
            <a:endParaRPr sz="240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ko-KR" sz="2000"/>
              <a:t>	</a:t>
            </a:r>
            <a:endParaRPr sz="200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ko-KR" sz="2400"/>
              <a:t>	모든 것을 한 곳에 담아 편의성을 제공하는 AllRonund 사이트</a:t>
            </a:r>
            <a:endParaRPr sz="240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/>
          </a:p>
        </p:txBody>
      </p:sp>
      <p:cxnSp>
        <p:nvCxnSpPr>
          <p:cNvPr id="108" name="Google Shape;108;p3"/>
          <p:cNvCxnSpPr/>
          <p:nvPr/>
        </p:nvCxnSpPr>
        <p:spPr>
          <a:xfrm rot="10800000" flipH="1">
            <a:off x="4515741" y="748146"/>
            <a:ext cx="3797804" cy="9238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4"/>
          <p:cNvSpPr txBox="1">
            <a:spLocks noGrp="1"/>
          </p:cNvSpPr>
          <p:nvPr>
            <p:ph type="title"/>
          </p:nvPr>
        </p:nvSpPr>
        <p:spPr>
          <a:xfrm>
            <a:off x="3184711" y="-129277"/>
            <a:ext cx="5820123" cy="885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ko-KR" sz="3200" b="1">
                <a:latin typeface="Arial"/>
                <a:ea typeface="Arial"/>
                <a:cs typeface="Arial"/>
                <a:sym typeface="Arial"/>
              </a:rPr>
              <a:t>Development Tool &amp; API</a:t>
            </a:r>
            <a:endParaRPr sz="3200" b="1"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14" name="Google Shape;114;p4"/>
          <p:cNvGraphicFramePr/>
          <p:nvPr/>
        </p:nvGraphicFramePr>
        <p:xfrm>
          <a:off x="0" y="762000"/>
          <a:ext cx="12192000" cy="6096000"/>
        </p:xfrm>
        <a:graphic>
          <a:graphicData uri="http://schemas.openxmlformats.org/drawingml/2006/table">
            <a:tbl>
              <a:tblPr firstRow="1" bandRow="1">
                <a:noFill/>
                <a:tableStyleId>{F433F15B-F47F-470D-8F67-C9232CEDF31F}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50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000"/>
                        <a:buFont typeface="Malgun Gothic"/>
                        <a:buNone/>
                      </a:pPr>
                      <a:r>
                        <a:rPr lang="ko-KR" sz="2000" b="1" u="none" strike="noStrike" cap="none">
                          <a:solidFill>
                            <a:srgbClr val="FFFFFF"/>
                          </a:solidFill>
                        </a:rPr>
                        <a:t>FRONT</a:t>
                      </a:r>
                      <a:endParaRPr sz="2000" b="1" u="none" strike="noStrike" cap="none">
                        <a:solidFill>
                          <a:srgbClr val="FFFFFF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DEA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000"/>
                        <a:buFont typeface="Malgun Gothic"/>
                        <a:buNone/>
                      </a:pPr>
                      <a:r>
                        <a:rPr lang="ko-KR" sz="2000" b="1" u="none" strike="noStrike" cap="none">
                          <a:solidFill>
                            <a:srgbClr val="FFFFFF"/>
                          </a:solidFill>
                        </a:rPr>
                        <a:t>BACK</a:t>
                      </a:r>
                      <a:endParaRPr sz="2000" b="1" u="none" strike="noStrike" cap="none">
                        <a:solidFill>
                          <a:srgbClr val="FFFFFF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DEA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000"/>
                        <a:buFont typeface="Malgun Gothic"/>
                        <a:buNone/>
                      </a:pPr>
                      <a:r>
                        <a:rPr lang="ko-KR" sz="2000" b="1" u="none" strike="noStrike" cap="none">
                          <a:solidFill>
                            <a:srgbClr val="FFFFFF"/>
                          </a:solidFill>
                        </a:rPr>
                        <a:t>DB &amp; 협업</a:t>
                      </a:r>
                      <a:endParaRPr sz="2000" b="1" u="none" strike="noStrike" cap="none">
                        <a:solidFill>
                          <a:srgbClr val="FFFFFF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DEA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000"/>
                        <a:buFont typeface="Malgun Gothic"/>
                        <a:buNone/>
                      </a:pPr>
                      <a:r>
                        <a:rPr lang="ko-KR" sz="2000" b="1" u="none" strike="noStrike" cap="none">
                          <a:solidFill>
                            <a:srgbClr val="FFFFFF"/>
                          </a:solidFill>
                        </a:rPr>
                        <a:t>API 및 라이브러리</a:t>
                      </a:r>
                      <a:endParaRPr sz="2000" b="1" u="none" strike="noStrike" cap="none">
                        <a:solidFill>
                          <a:srgbClr val="FFFFFF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DEA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454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endParaRPr sz="1800" b="1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15" name="Google Shape;115;p4" descr="자바 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54375" y="1486959"/>
            <a:ext cx="1219200" cy="1219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4" descr="Spring] Spring Bean 총 정리"/>
          <p:cNvPicPr preferRelativeResize="0"/>
          <p:nvPr/>
        </p:nvPicPr>
        <p:blipFill rotWithShape="1">
          <a:blip r:embed="rId4">
            <a:alphaModFix/>
          </a:blip>
          <a:srcRect l="14443" t="17417" r="16333" b="20335"/>
          <a:stretch/>
        </p:blipFill>
        <p:spPr>
          <a:xfrm>
            <a:off x="4610250" y="1647297"/>
            <a:ext cx="1137297" cy="10588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4" descr="Grails 3.0先取り!? Spring Boot入門ハンズオン - 日本Grails/Groovyユーザーグループ | Doorkeeper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610250" y="2917333"/>
            <a:ext cx="1004889" cy="10048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4" descr="자바 ORM 표준 JPA 프로그래밍 - SQL의 문제점과 JPA 소개 · 도전하는 개발자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664915" y="4170239"/>
            <a:ext cx="1027965" cy="1027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4" descr="MySQL Logo | tshirtgeek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178551" y="1321859"/>
            <a:ext cx="1549400" cy="154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4" descr="05 - RESTful API : Endpoint Kavramı - YouTube"/>
          <p:cNvPicPr preferRelativeResize="0"/>
          <p:nvPr/>
        </p:nvPicPr>
        <p:blipFill rotWithShape="1">
          <a:blip r:embed="rId8">
            <a:alphaModFix/>
          </a:blip>
          <a:srcRect l="56463" t="11400" r="6824" b="21872"/>
          <a:stretch/>
        </p:blipFill>
        <p:spPr>
          <a:xfrm>
            <a:off x="3389905" y="2977743"/>
            <a:ext cx="948139" cy="9808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4" descr="Postman Download 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7866857" y="1568183"/>
            <a:ext cx="1137977" cy="11379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4" descr="Github 로고 - 무료 소셜 미디어개 아이콘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7816856" y="2948142"/>
            <a:ext cx="1187978" cy="118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4" descr="Google Drive logo and symbol, meaning, history, PNG"/>
          <p:cNvPicPr preferRelativeResize="0"/>
          <p:nvPr/>
        </p:nvPicPr>
        <p:blipFill rotWithShape="1">
          <a:blip r:embed="rId11">
            <a:alphaModFix/>
          </a:blip>
          <a:srcRect l="18291" r="17557"/>
          <a:stretch/>
        </p:blipFill>
        <p:spPr>
          <a:xfrm>
            <a:off x="6377523" y="3026194"/>
            <a:ext cx="1202267" cy="1031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4" descr="리액트 (자바스크립트 라이브러리) - 위키백과, 우리 모두의 백과사전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146200" y="1610254"/>
            <a:ext cx="1260869" cy="1095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4" descr="Beginners Guide to Setting up and Using React-Bootstrap | by Joseph  Guzzardo | Medium"/>
          <p:cNvPicPr preferRelativeResize="0"/>
          <p:nvPr/>
        </p:nvPicPr>
        <p:blipFill rotWithShape="1">
          <a:blip r:embed="rId13">
            <a:alphaModFix/>
          </a:blip>
          <a:srcRect l="15017" r="17252"/>
          <a:stretch/>
        </p:blipFill>
        <p:spPr>
          <a:xfrm>
            <a:off x="1509813" y="2885726"/>
            <a:ext cx="1285662" cy="11667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4" descr="JS]모나코 에디터(온라인 코드 에디터) 스프링 부트 프로젝트에서 사용하기 (타임리프 사용 + 파일 읽어서 뿌려주기)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9349601" y="1494897"/>
            <a:ext cx="1302808" cy="13028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4" descr="Using Tables In Quill.js With Rails and Stimulus | by Dale Zak | Medium"/>
          <p:cNvPicPr preferRelativeResize="0"/>
          <p:nvPr/>
        </p:nvPicPr>
        <p:blipFill rotWithShape="1">
          <a:blip r:embed="rId15">
            <a:alphaModFix/>
          </a:blip>
          <a:srcRect l="20000" t="8329" r="20707" b="8661"/>
          <a:stretch/>
        </p:blipFill>
        <p:spPr>
          <a:xfrm>
            <a:off x="10746693" y="1825535"/>
            <a:ext cx="1351023" cy="8106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4" descr="공공데이터개방 &lt; 공공데이터개방 &lt; 정보공개 &lt; 열린경영 &lt; 한국콘텐츠진흥원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9730426" y="3008168"/>
            <a:ext cx="2032534" cy="11767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4" descr="Youtube API in NodeJs, Usage with Example | GyanBlog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9825967" y="4485633"/>
            <a:ext cx="1841452" cy="10358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4" descr="Naver API - velog"/>
          <p:cNvPicPr preferRelativeResize="0"/>
          <p:nvPr/>
        </p:nvPicPr>
        <p:blipFill rotWithShape="1">
          <a:blip r:embed="rId18">
            <a:alphaModFix/>
          </a:blip>
          <a:srcRect l="8629" t="35028" r="8183" b="34250"/>
          <a:stretch/>
        </p:blipFill>
        <p:spPr>
          <a:xfrm>
            <a:off x="9691119" y="5749488"/>
            <a:ext cx="2065867" cy="5249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4" descr="React Router"/>
          <p:cNvPicPr preferRelativeResize="0"/>
          <p:nvPr/>
        </p:nvPicPr>
        <p:blipFill rotWithShape="1">
          <a:blip r:embed="rId19">
            <a:alphaModFix/>
          </a:blip>
          <a:srcRect l="21157" t="25265" r="21460" b="24815"/>
          <a:stretch/>
        </p:blipFill>
        <p:spPr>
          <a:xfrm>
            <a:off x="146201" y="4221470"/>
            <a:ext cx="1363612" cy="11862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4" descr="JWT - refresh,access 토큰 정리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3184711" y="4079296"/>
            <a:ext cx="1358526" cy="1358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4" descr="Get stock quotes using a GET request in JSON format and connect them to  FastReport VCL 6 - Fast Reports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1604898" y="1492983"/>
            <a:ext cx="1095492" cy="13674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4" descr="CSS - 위키백과, 우리 모두의 백과사전"/>
          <p:cNvPicPr preferRelativeResize="0"/>
          <p:nvPr/>
        </p:nvPicPr>
        <p:blipFill rotWithShape="1">
          <a:blip r:embed="rId22">
            <a:alphaModFix/>
          </a:blip>
          <a:srcRect/>
          <a:stretch/>
        </p:blipFill>
        <p:spPr>
          <a:xfrm>
            <a:off x="352492" y="2856026"/>
            <a:ext cx="887638" cy="12523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4" descr="React] Styled Components 사용기 - 어? 쓰흡... 하아.... | Dev X"/>
          <p:cNvPicPr preferRelativeResize="0"/>
          <p:nvPr/>
        </p:nvPicPr>
        <p:blipFill rotWithShape="1">
          <a:blip r:embed="rId23">
            <a:alphaModFix/>
          </a:blip>
          <a:srcRect/>
          <a:stretch/>
        </p:blipFill>
        <p:spPr>
          <a:xfrm>
            <a:off x="1631937" y="4196584"/>
            <a:ext cx="1241238" cy="124123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6" name="Google Shape;136;p4"/>
          <p:cNvCxnSpPr/>
          <p:nvPr/>
        </p:nvCxnSpPr>
        <p:spPr>
          <a:xfrm rot="10800000" flipH="1">
            <a:off x="3170696" y="554185"/>
            <a:ext cx="5560364" cy="9238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</p:cxnSp>
      <p:pic>
        <p:nvPicPr>
          <p:cNvPr id="137" name="Google Shape;137;p4" descr="Intellij - 소셜 미디어 및 로고 아이콘"/>
          <p:cNvPicPr preferRelativeResize="0"/>
          <p:nvPr/>
        </p:nvPicPr>
        <p:blipFill rotWithShape="1">
          <a:blip r:embed="rId24">
            <a:alphaModFix/>
          </a:blip>
          <a:srcRect/>
          <a:stretch/>
        </p:blipFill>
        <p:spPr>
          <a:xfrm>
            <a:off x="146200" y="5511945"/>
            <a:ext cx="1307367" cy="13073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4" descr="Js, logo, node icon - Free download on Iconfinder"/>
          <p:cNvPicPr preferRelativeResize="0"/>
          <p:nvPr/>
        </p:nvPicPr>
        <p:blipFill rotWithShape="1">
          <a:blip r:embed="rId25">
            <a:alphaModFix/>
          </a:blip>
          <a:srcRect/>
          <a:stretch/>
        </p:blipFill>
        <p:spPr>
          <a:xfrm>
            <a:off x="4505112" y="5368724"/>
            <a:ext cx="1376482" cy="13764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4" descr="Intellij - 소셜 미디어 및 로고 아이콘"/>
          <p:cNvPicPr preferRelativeResize="0"/>
          <p:nvPr/>
        </p:nvPicPr>
        <p:blipFill rotWithShape="1">
          <a:blip r:embed="rId24">
            <a:alphaModFix/>
          </a:blip>
          <a:srcRect/>
          <a:stretch/>
        </p:blipFill>
        <p:spPr>
          <a:xfrm>
            <a:off x="3218791" y="5437839"/>
            <a:ext cx="1307367" cy="13073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5"/>
          <p:cNvSpPr txBox="1">
            <a:spLocks noGrp="1"/>
          </p:cNvSpPr>
          <p:nvPr>
            <p:ph type="title"/>
          </p:nvPr>
        </p:nvSpPr>
        <p:spPr>
          <a:xfrm>
            <a:off x="4860558" y="6177"/>
            <a:ext cx="2796031" cy="677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algun Gothic"/>
              <a:buNone/>
            </a:pPr>
            <a:r>
              <a:rPr lang="ko-KR" b="1">
                <a:latin typeface="Arial"/>
                <a:ea typeface="Arial"/>
                <a:cs typeface="Arial"/>
                <a:sym typeface="Arial"/>
              </a:rPr>
              <a:t>데이터설계</a:t>
            </a:r>
            <a:endParaRPr b="1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5" name="Google Shape;145;p5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0" y="812800"/>
            <a:ext cx="12191999" cy="604520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5"/>
          <p:cNvSpPr/>
          <p:nvPr/>
        </p:nvSpPr>
        <p:spPr>
          <a:xfrm>
            <a:off x="7399250" y="2461336"/>
            <a:ext cx="1886066" cy="1453959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유저</a:t>
            </a: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7" name="Google Shape;147;p5"/>
          <p:cNvSpPr/>
          <p:nvPr/>
        </p:nvSpPr>
        <p:spPr>
          <a:xfrm>
            <a:off x="7535333" y="845106"/>
            <a:ext cx="1827568" cy="592685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권한</a:t>
            </a: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8" name="Google Shape;148;p5"/>
          <p:cNvSpPr/>
          <p:nvPr/>
        </p:nvSpPr>
        <p:spPr>
          <a:xfrm>
            <a:off x="7615843" y="1557787"/>
            <a:ext cx="1669473" cy="557337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유저_권한</a:t>
            </a: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9" name="Google Shape;149;p5"/>
          <p:cNvSpPr/>
          <p:nvPr/>
        </p:nvSpPr>
        <p:spPr>
          <a:xfrm>
            <a:off x="9584264" y="1437791"/>
            <a:ext cx="1870673" cy="1357736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게시글</a:t>
            </a: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0" name="Google Shape;150;p5"/>
          <p:cNvSpPr/>
          <p:nvPr/>
        </p:nvSpPr>
        <p:spPr>
          <a:xfrm>
            <a:off x="9584264" y="2950092"/>
            <a:ext cx="1870673" cy="1098205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댓글</a:t>
            </a: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1" name="Google Shape;151;p5"/>
          <p:cNvSpPr/>
          <p:nvPr/>
        </p:nvSpPr>
        <p:spPr>
          <a:xfrm>
            <a:off x="4773044" y="2492043"/>
            <a:ext cx="2220421" cy="1423252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기본문제</a:t>
            </a: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2" name="Google Shape;152;p5"/>
          <p:cNvSpPr/>
          <p:nvPr/>
        </p:nvSpPr>
        <p:spPr>
          <a:xfrm>
            <a:off x="4969934" y="1303863"/>
            <a:ext cx="2023532" cy="1098515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유저답안</a:t>
            </a: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3" name="Google Shape;153;p5"/>
          <p:cNvSpPr/>
          <p:nvPr/>
        </p:nvSpPr>
        <p:spPr>
          <a:xfrm>
            <a:off x="2482735" y="1218197"/>
            <a:ext cx="1864822" cy="1287935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답안</a:t>
            </a: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히스토리</a:t>
            </a: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4" name="Google Shape;154;p5"/>
          <p:cNvSpPr/>
          <p:nvPr/>
        </p:nvSpPr>
        <p:spPr>
          <a:xfrm>
            <a:off x="372535" y="1218197"/>
            <a:ext cx="1879602" cy="1118602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유저</a:t>
            </a: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히스토리</a:t>
            </a: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5" name="Google Shape;155;p5"/>
          <p:cNvSpPr/>
          <p:nvPr/>
        </p:nvSpPr>
        <p:spPr>
          <a:xfrm>
            <a:off x="372535" y="2506132"/>
            <a:ext cx="1879602" cy="1054944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추천누적</a:t>
            </a: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히스토리</a:t>
            </a: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6" name="Google Shape;156;p5"/>
          <p:cNvSpPr/>
          <p:nvPr/>
        </p:nvSpPr>
        <p:spPr>
          <a:xfrm>
            <a:off x="372535" y="3730409"/>
            <a:ext cx="1879602" cy="1107598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공유문제</a:t>
            </a: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히스토리</a:t>
            </a: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7" name="Google Shape;157;p5"/>
          <p:cNvSpPr/>
          <p:nvPr/>
        </p:nvSpPr>
        <p:spPr>
          <a:xfrm>
            <a:off x="372535" y="5007340"/>
            <a:ext cx="1879602" cy="1060951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게시판</a:t>
            </a: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히스토리</a:t>
            </a: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8" name="Google Shape;158;p5"/>
          <p:cNvSpPr/>
          <p:nvPr/>
        </p:nvSpPr>
        <p:spPr>
          <a:xfrm>
            <a:off x="2413003" y="2763777"/>
            <a:ext cx="2227036" cy="273532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시험일정</a:t>
            </a: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저장</a:t>
            </a: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9" name="Google Shape;159;p5"/>
          <p:cNvSpPr/>
          <p:nvPr/>
        </p:nvSpPr>
        <p:spPr>
          <a:xfrm>
            <a:off x="7301882" y="4420339"/>
            <a:ext cx="2228273" cy="2217557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공유문제</a:t>
            </a: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0" name="Google Shape;160;p5"/>
          <p:cNvSpPr/>
          <p:nvPr/>
        </p:nvSpPr>
        <p:spPr>
          <a:xfrm>
            <a:off x="10107312" y="4641100"/>
            <a:ext cx="1896265" cy="1078056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공유문제</a:t>
            </a: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댓글</a:t>
            </a: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1" name="Google Shape;161;p5"/>
          <p:cNvSpPr/>
          <p:nvPr/>
        </p:nvSpPr>
        <p:spPr>
          <a:xfrm>
            <a:off x="4773043" y="4530436"/>
            <a:ext cx="2001829" cy="964423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공유문제</a:t>
            </a: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답안</a:t>
            </a: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2" name="Google Shape;162;p5"/>
          <p:cNvSpPr/>
          <p:nvPr/>
        </p:nvSpPr>
        <p:spPr>
          <a:xfrm>
            <a:off x="4969934" y="5789266"/>
            <a:ext cx="1464117" cy="777789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추천</a:t>
            </a: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3" name="Google Shape;163;p5"/>
          <p:cNvSpPr/>
          <p:nvPr/>
        </p:nvSpPr>
        <p:spPr>
          <a:xfrm>
            <a:off x="10155303" y="5914946"/>
            <a:ext cx="1715272" cy="597598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보안용</a:t>
            </a: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64" name="Google Shape;164;p5"/>
          <p:cNvCxnSpPr/>
          <p:nvPr/>
        </p:nvCxnSpPr>
        <p:spPr>
          <a:xfrm rot="10800000" flipH="1">
            <a:off x="4803243" y="655786"/>
            <a:ext cx="2853346" cy="9238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6"/>
          <p:cNvSpPr/>
          <p:nvPr/>
        </p:nvSpPr>
        <p:spPr>
          <a:xfrm>
            <a:off x="133350" y="462214"/>
            <a:ext cx="1447800" cy="495300"/>
          </a:xfrm>
          <a:prstGeom prst="rect">
            <a:avLst/>
          </a:prstGeom>
          <a:solidFill>
            <a:schemeClr val="accent3"/>
          </a:solidFill>
          <a:ln w="12700" cap="flat" cmpd="sng">
            <a:solidFill>
              <a:srgbClr val="78787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메인</a:t>
            </a: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0" name="Google Shape;170;p6"/>
          <p:cNvSpPr/>
          <p:nvPr/>
        </p:nvSpPr>
        <p:spPr>
          <a:xfrm>
            <a:off x="2581275" y="462214"/>
            <a:ext cx="1447800" cy="495300"/>
          </a:xfrm>
          <a:prstGeom prst="rect">
            <a:avLst/>
          </a:prstGeom>
          <a:solidFill>
            <a:schemeClr val="accent3"/>
          </a:solidFill>
          <a:ln w="12700" cap="flat" cmpd="sng">
            <a:solidFill>
              <a:srgbClr val="78787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로그인</a:t>
            </a: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1" name="Google Shape;171;p6"/>
          <p:cNvSpPr/>
          <p:nvPr/>
        </p:nvSpPr>
        <p:spPr>
          <a:xfrm>
            <a:off x="5029200" y="462214"/>
            <a:ext cx="1447800" cy="495300"/>
          </a:xfrm>
          <a:prstGeom prst="rect">
            <a:avLst/>
          </a:prstGeom>
          <a:solidFill>
            <a:schemeClr val="accent3"/>
          </a:solidFill>
          <a:ln w="12700" cap="flat" cmpd="sng">
            <a:solidFill>
              <a:srgbClr val="78787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회원가입</a:t>
            </a: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2" name="Google Shape;172;p6"/>
          <p:cNvSpPr/>
          <p:nvPr/>
        </p:nvSpPr>
        <p:spPr>
          <a:xfrm>
            <a:off x="7477125" y="443164"/>
            <a:ext cx="1447800" cy="4953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마이페이지</a:t>
            </a: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3" name="Google Shape;173;p6"/>
          <p:cNvSpPr/>
          <p:nvPr/>
        </p:nvSpPr>
        <p:spPr>
          <a:xfrm>
            <a:off x="2581275" y="1338514"/>
            <a:ext cx="1447800" cy="495300"/>
          </a:xfrm>
          <a:prstGeom prst="rect">
            <a:avLst/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기본</a:t>
            </a: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p6"/>
          <p:cNvSpPr/>
          <p:nvPr/>
        </p:nvSpPr>
        <p:spPr>
          <a:xfrm>
            <a:off x="2581275" y="2233864"/>
            <a:ext cx="1447800" cy="495300"/>
          </a:xfrm>
          <a:prstGeom prst="rect">
            <a:avLst/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공유</a:t>
            </a: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5" name="Google Shape;175;p6"/>
          <p:cNvSpPr/>
          <p:nvPr/>
        </p:nvSpPr>
        <p:spPr>
          <a:xfrm>
            <a:off x="2581275" y="3472114"/>
            <a:ext cx="1447800" cy="495300"/>
          </a:xfrm>
          <a:prstGeom prst="rect">
            <a:avLst/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게시판</a:t>
            </a: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6" name="Google Shape;176;p6"/>
          <p:cNvSpPr/>
          <p:nvPr/>
        </p:nvSpPr>
        <p:spPr>
          <a:xfrm>
            <a:off x="2581275" y="5262814"/>
            <a:ext cx="1447800" cy="495300"/>
          </a:xfrm>
          <a:prstGeom prst="rect">
            <a:avLst/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시험정보</a:t>
            </a: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7" name="Google Shape;177;p6"/>
          <p:cNvSpPr/>
          <p:nvPr/>
        </p:nvSpPr>
        <p:spPr>
          <a:xfrm>
            <a:off x="2581275" y="4367464"/>
            <a:ext cx="1447800" cy="495300"/>
          </a:xfrm>
          <a:prstGeom prst="rect">
            <a:avLst/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유튜브</a:t>
            </a: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8" name="Google Shape;178;p6"/>
          <p:cNvSpPr/>
          <p:nvPr/>
        </p:nvSpPr>
        <p:spPr>
          <a:xfrm>
            <a:off x="4622006" y="1338514"/>
            <a:ext cx="1447800" cy="4953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리스트</a:t>
            </a: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9" name="Google Shape;179;p6"/>
          <p:cNvSpPr/>
          <p:nvPr/>
        </p:nvSpPr>
        <p:spPr>
          <a:xfrm>
            <a:off x="4622006" y="2233864"/>
            <a:ext cx="1447800" cy="4953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리스트</a:t>
            </a: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0" name="Google Shape;180;p6"/>
          <p:cNvSpPr/>
          <p:nvPr/>
        </p:nvSpPr>
        <p:spPr>
          <a:xfrm>
            <a:off x="8703468" y="1338514"/>
            <a:ext cx="1447800" cy="4953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작성</a:t>
            </a: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1" name="Google Shape;181;p6"/>
          <p:cNvSpPr/>
          <p:nvPr/>
        </p:nvSpPr>
        <p:spPr>
          <a:xfrm>
            <a:off x="8703468" y="2233864"/>
            <a:ext cx="1447800" cy="4953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디테일</a:t>
            </a: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2" name="Google Shape;182;p6"/>
          <p:cNvSpPr/>
          <p:nvPr/>
        </p:nvSpPr>
        <p:spPr>
          <a:xfrm>
            <a:off x="10744200" y="2233864"/>
            <a:ext cx="1447800" cy="4953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수정</a:t>
            </a: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3" name="Google Shape;183;p6"/>
          <p:cNvSpPr/>
          <p:nvPr/>
        </p:nvSpPr>
        <p:spPr>
          <a:xfrm>
            <a:off x="4622006" y="3472114"/>
            <a:ext cx="1447800" cy="4953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리스트</a:t>
            </a: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4" name="Google Shape;184;p6"/>
          <p:cNvSpPr/>
          <p:nvPr/>
        </p:nvSpPr>
        <p:spPr>
          <a:xfrm>
            <a:off x="8703468" y="3472114"/>
            <a:ext cx="1447800" cy="4953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디테일</a:t>
            </a: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5" name="Google Shape;185;p6"/>
          <p:cNvSpPr/>
          <p:nvPr/>
        </p:nvSpPr>
        <p:spPr>
          <a:xfrm>
            <a:off x="10744200" y="3472114"/>
            <a:ext cx="1447800" cy="4953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수정</a:t>
            </a: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6" name="Google Shape;186;p6"/>
          <p:cNvSpPr/>
          <p:nvPr/>
        </p:nvSpPr>
        <p:spPr>
          <a:xfrm>
            <a:off x="5048250" y="5262814"/>
            <a:ext cx="1447800" cy="4953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시험일정</a:t>
            </a: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7" name="Google Shape;187;p6"/>
          <p:cNvSpPr/>
          <p:nvPr/>
        </p:nvSpPr>
        <p:spPr>
          <a:xfrm>
            <a:off x="7255668" y="4577014"/>
            <a:ext cx="1447800" cy="4953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책 추천</a:t>
            </a: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8" name="Google Shape;188;p6"/>
          <p:cNvSpPr/>
          <p:nvPr/>
        </p:nvSpPr>
        <p:spPr>
          <a:xfrm>
            <a:off x="7255667" y="5262814"/>
            <a:ext cx="3155157" cy="495300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큐넷 (타 사이트 시험접수)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6"/>
          <p:cNvSpPr/>
          <p:nvPr/>
        </p:nvSpPr>
        <p:spPr>
          <a:xfrm>
            <a:off x="6662737" y="1348039"/>
            <a:ext cx="1447800" cy="4953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디테일</a:t>
            </a: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0" name="Google Shape;190;p6"/>
          <p:cNvSpPr/>
          <p:nvPr/>
        </p:nvSpPr>
        <p:spPr>
          <a:xfrm>
            <a:off x="6662737" y="2243389"/>
            <a:ext cx="1447800" cy="4953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작성</a:t>
            </a: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1" name="Google Shape;191;p6"/>
          <p:cNvSpPr/>
          <p:nvPr/>
        </p:nvSpPr>
        <p:spPr>
          <a:xfrm>
            <a:off x="6662737" y="3481639"/>
            <a:ext cx="1447800" cy="4953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작성</a:t>
            </a: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2" name="Google Shape;192;p6"/>
          <p:cNvSpPr/>
          <p:nvPr/>
        </p:nvSpPr>
        <p:spPr>
          <a:xfrm>
            <a:off x="2581275" y="6158164"/>
            <a:ext cx="1447800" cy="495300"/>
          </a:xfrm>
          <a:prstGeom prst="rect">
            <a:avLst/>
          </a:prstGeom>
          <a:solidFill>
            <a:schemeClr val="accent2"/>
          </a:solidFill>
          <a:ln w="12700" cap="flat" cmpd="sng">
            <a:solidFill>
              <a:srgbClr val="AC5B2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관리자</a:t>
            </a: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3" name="Google Shape;193;p6"/>
          <p:cNvSpPr/>
          <p:nvPr/>
        </p:nvSpPr>
        <p:spPr>
          <a:xfrm>
            <a:off x="5029200" y="6158164"/>
            <a:ext cx="6057900" cy="495300"/>
          </a:xfrm>
          <a:prstGeom prst="rect">
            <a:avLst/>
          </a:prstGeom>
          <a:solidFill>
            <a:schemeClr val="accent2"/>
          </a:solidFill>
          <a:ln w="12700" cap="flat" cmpd="sng">
            <a:solidFill>
              <a:srgbClr val="AC5B2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탭으로 페이지 관리 (기본, 공유, 게시판, 시험, 유저)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94" name="Google Shape;194;p6"/>
          <p:cNvCxnSpPr>
            <a:stCxn id="169" idx="3"/>
            <a:endCxn id="170" idx="1"/>
          </p:cNvCxnSpPr>
          <p:nvPr/>
        </p:nvCxnSpPr>
        <p:spPr>
          <a:xfrm>
            <a:off x="1581150" y="709864"/>
            <a:ext cx="1000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95" name="Google Shape;195;p6"/>
          <p:cNvCxnSpPr/>
          <p:nvPr/>
        </p:nvCxnSpPr>
        <p:spPr>
          <a:xfrm>
            <a:off x="4029075" y="805114"/>
            <a:ext cx="1000125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96" name="Google Shape;196;p6"/>
          <p:cNvCxnSpPr>
            <a:stCxn id="170" idx="0"/>
            <a:endCxn id="172" idx="0"/>
          </p:cNvCxnSpPr>
          <p:nvPr/>
        </p:nvCxnSpPr>
        <p:spPr>
          <a:xfrm rot="-5400000">
            <a:off x="5743575" y="-1995386"/>
            <a:ext cx="19200" cy="4896000"/>
          </a:xfrm>
          <a:prstGeom prst="bentConnector3">
            <a:avLst>
              <a:gd name="adj1" fmla="val 1337948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97" name="Google Shape;197;p6"/>
          <p:cNvCxnSpPr/>
          <p:nvPr/>
        </p:nvCxnSpPr>
        <p:spPr>
          <a:xfrm rot="10800000">
            <a:off x="4029075" y="547939"/>
            <a:ext cx="1000125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98" name="Google Shape;198;p6"/>
          <p:cNvCxnSpPr>
            <a:stCxn id="169" idx="3"/>
            <a:endCxn id="173" idx="1"/>
          </p:cNvCxnSpPr>
          <p:nvPr/>
        </p:nvCxnSpPr>
        <p:spPr>
          <a:xfrm>
            <a:off x="1581150" y="709864"/>
            <a:ext cx="1000200" cy="8763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99" name="Google Shape;199;p6"/>
          <p:cNvCxnSpPr>
            <a:stCxn id="169" idx="3"/>
            <a:endCxn id="174" idx="1"/>
          </p:cNvCxnSpPr>
          <p:nvPr/>
        </p:nvCxnSpPr>
        <p:spPr>
          <a:xfrm>
            <a:off x="1581150" y="709864"/>
            <a:ext cx="1000200" cy="17718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00" name="Google Shape;200;p6"/>
          <p:cNvCxnSpPr>
            <a:stCxn id="169" idx="3"/>
            <a:endCxn id="175" idx="1"/>
          </p:cNvCxnSpPr>
          <p:nvPr/>
        </p:nvCxnSpPr>
        <p:spPr>
          <a:xfrm>
            <a:off x="1581150" y="709864"/>
            <a:ext cx="1000200" cy="30099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01" name="Google Shape;201;p6"/>
          <p:cNvCxnSpPr>
            <a:stCxn id="169" idx="3"/>
            <a:endCxn id="177" idx="1"/>
          </p:cNvCxnSpPr>
          <p:nvPr/>
        </p:nvCxnSpPr>
        <p:spPr>
          <a:xfrm>
            <a:off x="1581150" y="709864"/>
            <a:ext cx="1000200" cy="39054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02" name="Google Shape;202;p6"/>
          <p:cNvCxnSpPr>
            <a:stCxn id="169" idx="3"/>
            <a:endCxn id="176" idx="1"/>
          </p:cNvCxnSpPr>
          <p:nvPr/>
        </p:nvCxnSpPr>
        <p:spPr>
          <a:xfrm>
            <a:off x="1581150" y="709864"/>
            <a:ext cx="1000200" cy="48006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03" name="Google Shape;203;p6"/>
          <p:cNvCxnSpPr>
            <a:stCxn id="169" idx="3"/>
            <a:endCxn id="192" idx="1"/>
          </p:cNvCxnSpPr>
          <p:nvPr/>
        </p:nvCxnSpPr>
        <p:spPr>
          <a:xfrm>
            <a:off x="1581150" y="709864"/>
            <a:ext cx="1000200" cy="56961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04" name="Google Shape;204;p6"/>
          <p:cNvCxnSpPr>
            <a:stCxn id="169" idx="0"/>
            <a:endCxn id="172" idx="0"/>
          </p:cNvCxnSpPr>
          <p:nvPr/>
        </p:nvCxnSpPr>
        <p:spPr>
          <a:xfrm rot="-5400000">
            <a:off x="4519500" y="-3219236"/>
            <a:ext cx="19200" cy="7343700"/>
          </a:xfrm>
          <a:prstGeom prst="bentConnector3">
            <a:avLst>
              <a:gd name="adj1" fmla="val 136501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05" name="Google Shape;205;p6"/>
          <p:cNvCxnSpPr>
            <a:stCxn id="173" idx="3"/>
            <a:endCxn id="178" idx="1"/>
          </p:cNvCxnSpPr>
          <p:nvPr/>
        </p:nvCxnSpPr>
        <p:spPr>
          <a:xfrm>
            <a:off x="4029075" y="1586164"/>
            <a:ext cx="5928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06" name="Google Shape;206;p6"/>
          <p:cNvCxnSpPr>
            <a:stCxn id="178" idx="3"/>
            <a:endCxn id="189" idx="1"/>
          </p:cNvCxnSpPr>
          <p:nvPr/>
        </p:nvCxnSpPr>
        <p:spPr>
          <a:xfrm>
            <a:off x="6069806" y="1586164"/>
            <a:ext cx="592800" cy="96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07" name="Google Shape;207;p6"/>
          <p:cNvCxnSpPr>
            <a:stCxn id="180" idx="1"/>
            <a:endCxn id="189" idx="3"/>
          </p:cNvCxnSpPr>
          <p:nvPr/>
        </p:nvCxnSpPr>
        <p:spPr>
          <a:xfrm flipH="1">
            <a:off x="8110668" y="1586164"/>
            <a:ext cx="592800" cy="96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triangle" w="med" len="med"/>
            <a:tailEnd type="triangle" w="med" len="med"/>
          </a:ln>
        </p:spPr>
      </p:cxnSp>
      <p:cxnSp>
        <p:nvCxnSpPr>
          <p:cNvPr id="208" name="Google Shape;208;p6"/>
          <p:cNvCxnSpPr>
            <a:stCxn id="174" idx="3"/>
            <a:endCxn id="179" idx="1"/>
          </p:cNvCxnSpPr>
          <p:nvPr/>
        </p:nvCxnSpPr>
        <p:spPr>
          <a:xfrm>
            <a:off x="4029075" y="2481514"/>
            <a:ext cx="5928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09" name="Google Shape;209;p6"/>
          <p:cNvCxnSpPr>
            <a:stCxn id="179" idx="3"/>
          </p:cNvCxnSpPr>
          <p:nvPr/>
        </p:nvCxnSpPr>
        <p:spPr>
          <a:xfrm>
            <a:off x="6069806" y="2481514"/>
            <a:ext cx="5928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10" name="Google Shape;210;p6"/>
          <p:cNvCxnSpPr>
            <a:stCxn id="190" idx="3"/>
            <a:endCxn id="181" idx="1"/>
          </p:cNvCxnSpPr>
          <p:nvPr/>
        </p:nvCxnSpPr>
        <p:spPr>
          <a:xfrm rot="10800000" flipH="1">
            <a:off x="8110537" y="2481439"/>
            <a:ext cx="592800" cy="96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11" name="Google Shape;211;p6"/>
          <p:cNvCxnSpPr>
            <a:stCxn id="181" idx="3"/>
            <a:endCxn id="182" idx="1"/>
          </p:cNvCxnSpPr>
          <p:nvPr/>
        </p:nvCxnSpPr>
        <p:spPr>
          <a:xfrm>
            <a:off x="10151268" y="2481514"/>
            <a:ext cx="5928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12" name="Google Shape;212;p6"/>
          <p:cNvCxnSpPr>
            <a:stCxn id="182" idx="2"/>
            <a:endCxn id="181" idx="2"/>
          </p:cNvCxnSpPr>
          <p:nvPr/>
        </p:nvCxnSpPr>
        <p:spPr>
          <a:xfrm rot="5400000">
            <a:off x="10447500" y="1709164"/>
            <a:ext cx="600" cy="2040600"/>
          </a:xfrm>
          <a:prstGeom prst="bentConnector3">
            <a:avLst>
              <a:gd name="adj1" fmla="val 37041667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13" name="Google Shape;213;p6"/>
          <p:cNvCxnSpPr/>
          <p:nvPr/>
        </p:nvCxnSpPr>
        <p:spPr>
          <a:xfrm>
            <a:off x="4029075" y="3719764"/>
            <a:ext cx="592931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14" name="Google Shape;214;p6"/>
          <p:cNvCxnSpPr/>
          <p:nvPr/>
        </p:nvCxnSpPr>
        <p:spPr>
          <a:xfrm>
            <a:off x="6069806" y="3719764"/>
            <a:ext cx="592931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15" name="Google Shape;215;p6"/>
          <p:cNvCxnSpPr/>
          <p:nvPr/>
        </p:nvCxnSpPr>
        <p:spPr>
          <a:xfrm rot="10800000" flipH="1">
            <a:off x="8110537" y="3719764"/>
            <a:ext cx="592931" cy="9525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16" name="Google Shape;216;p6"/>
          <p:cNvCxnSpPr/>
          <p:nvPr/>
        </p:nvCxnSpPr>
        <p:spPr>
          <a:xfrm>
            <a:off x="10151268" y="3719764"/>
            <a:ext cx="592932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17" name="Google Shape;217;p6"/>
          <p:cNvCxnSpPr>
            <a:stCxn id="176" idx="3"/>
            <a:endCxn id="186" idx="1"/>
          </p:cNvCxnSpPr>
          <p:nvPr/>
        </p:nvCxnSpPr>
        <p:spPr>
          <a:xfrm>
            <a:off x="4029075" y="5510464"/>
            <a:ext cx="10191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18" name="Google Shape;218;p6"/>
          <p:cNvCxnSpPr>
            <a:stCxn id="186" idx="3"/>
            <a:endCxn id="188" idx="1"/>
          </p:cNvCxnSpPr>
          <p:nvPr/>
        </p:nvCxnSpPr>
        <p:spPr>
          <a:xfrm>
            <a:off x="6496050" y="5510464"/>
            <a:ext cx="759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19" name="Google Shape;219;p6"/>
          <p:cNvCxnSpPr>
            <a:stCxn id="186" idx="3"/>
            <a:endCxn id="187" idx="1"/>
          </p:cNvCxnSpPr>
          <p:nvPr/>
        </p:nvCxnSpPr>
        <p:spPr>
          <a:xfrm rot="10800000" flipH="1">
            <a:off x="6496050" y="4824664"/>
            <a:ext cx="759600" cy="6858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20" name="Google Shape;220;p6"/>
          <p:cNvCxnSpPr>
            <a:stCxn id="192" idx="3"/>
            <a:endCxn id="193" idx="1"/>
          </p:cNvCxnSpPr>
          <p:nvPr/>
        </p:nvCxnSpPr>
        <p:spPr>
          <a:xfrm>
            <a:off x="4029075" y="6405814"/>
            <a:ext cx="1000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21" name="Google Shape;221;p6"/>
          <p:cNvCxnSpPr>
            <a:stCxn id="189" idx="0"/>
            <a:endCxn id="178" idx="0"/>
          </p:cNvCxnSpPr>
          <p:nvPr/>
        </p:nvCxnSpPr>
        <p:spPr>
          <a:xfrm rot="5400000" flipH="1">
            <a:off x="6361537" y="322939"/>
            <a:ext cx="9600" cy="2040600"/>
          </a:xfrm>
          <a:prstGeom prst="bentConnector3">
            <a:avLst>
              <a:gd name="adj1" fmla="val 2480469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22" name="Google Shape;222;p6"/>
          <p:cNvCxnSpPr>
            <a:stCxn id="190" idx="0"/>
            <a:endCxn id="179" idx="0"/>
          </p:cNvCxnSpPr>
          <p:nvPr/>
        </p:nvCxnSpPr>
        <p:spPr>
          <a:xfrm rot="5400000" flipH="1">
            <a:off x="6361537" y="1218289"/>
            <a:ext cx="9600" cy="2040600"/>
          </a:xfrm>
          <a:prstGeom prst="bentConnector3">
            <a:avLst>
              <a:gd name="adj1" fmla="val 2480469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23" name="Google Shape;223;p6"/>
          <p:cNvCxnSpPr>
            <a:stCxn id="181" idx="0"/>
            <a:endCxn id="179" idx="0"/>
          </p:cNvCxnSpPr>
          <p:nvPr/>
        </p:nvCxnSpPr>
        <p:spPr>
          <a:xfrm rot="5400000">
            <a:off x="7386318" y="193414"/>
            <a:ext cx="600" cy="4081500"/>
          </a:xfrm>
          <a:prstGeom prst="bentConnector3">
            <a:avLst>
              <a:gd name="adj1" fmla="val -37041667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24" name="Google Shape;224;p6"/>
          <p:cNvCxnSpPr>
            <a:stCxn id="182" idx="0"/>
            <a:endCxn id="179" idx="0"/>
          </p:cNvCxnSpPr>
          <p:nvPr/>
        </p:nvCxnSpPr>
        <p:spPr>
          <a:xfrm rot="5400000">
            <a:off x="8406750" y="-826886"/>
            <a:ext cx="600" cy="6122100"/>
          </a:xfrm>
          <a:prstGeom prst="bentConnector3">
            <a:avLst>
              <a:gd name="adj1" fmla="val -37041667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25" name="Google Shape;225;p6"/>
          <p:cNvCxnSpPr>
            <a:stCxn id="191" idx="0"/>
            <a:endCxn id="183" idx="0"/>
          </p:cNvCxnSpPr>
          <p:nvPr/>
        </p:nvCxnSpPr>
        <p:spPr>
          <a:xfrm rot="5400000" flipH="1">
            <a:off x="6361537" y="2456539"/>
            <a:ext cx="9600" cy="2040600"/>
          </a:xfrm>
          <a:prstGeom prst="bentConnector3">
            <a:avLst>
              <a:gd name="adj1" fmla="val 2480469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26" name="Google Shape;226;p6"/>
          <p:cNvCxnSpPr>
            <a:stCxn id="184" idx="0"/>
            <a:endCxn id="183" idx="0"/>
          </p:cNvCxnSpPr>
          <p:nvPr/>
        </p:nvCxnSpPr>
        <p:spPr>
          <a:xfrm rot="5400000">
            <a:off x="7386318" y="1431664"/>
            <a:ext cx="600" cy="4081500"/>
          </a:xfrm>
          <a:prstGeom prst="bentConnector3">
            <a:avLst>
              <a:gd name="adj1" fmla="val -37041667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27" name="Google Shape;227;p6"/>
          <p:cNvCxnSpPr>
            <a:stCxn id="185" idx="0"/>
            <a:endCxn id="183" idx="0"/>
          </p:cNvCxnSpPr>
          <p:nvPr/>
        </p:nvCxnSpPr>
        <p:spPr>
          <a:xfrm rot="5400000">
            <a:off x="8406750" y="411364"/>
            <a:ext cx="600" cy="6122100"/>
          </a:xfrm>
          <a:prstGeom prst="bentConnector3">
            <a:avLst>
              <a:gd name="adj1" fmla="val -37041667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28" name="Google Shape;228;p6"/>
          <p:cNvCxnSpPr>
            <a:stCxn id="179" idx="2"/>
            <a:endCxn id="181" idx="2"/>
          </p:cNvCxnSpPr>
          <p:nvPr/>
        </p:nvCxnSpPr>
        <p:spPr>
          <a:xfrm rot="-5400000" flipH="1">
            <a:off x="7386356" y="688714"/>
            <a:ext cx="600" cy="4081500"/>
          </a:xfrm>
          <a:prstGeom prst="bentConnector3">
            <a:avLst>
              <a:gd name="adj1" fmla="val 37041667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229" name="Google Shape;229;p6"/>
          <p:cNvSpPr/>
          <p:nvPr/>
        </p:nvSpPr>
        <p:spPr>
          <a:xfrm>
            <a:off x="141685" y="2110039"/>
            <a:ext cx="1447800" cy="495300"/>
          </a:xfrm>
          <a:prstGeom prst="rect">
            <a:avLst/>
          </a:prstGeom>
          <a:solidFill>
            <a:schemeClr val="accent3"/>
          </a:solidFill>
          <a:ln w="12700" cap="flat" cmpd="sng">
            <a:solidFill>
              <a:srgbClr val="78787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권한: 전부</a:t>
            </a: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0" name="Google Shape;230;p6"/>
          <p:cNvSpPr/>
          <p:nvPr/>
        </p:nvSpPr>
        <p:spPr>
          <a:xfrm>
            <a:off x="141685" y="2878388"/>
            <a:ext cx="1447800" cy="4953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권한: 멤버</a:t>
            </a: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1" name="Google Shape;231;p6"/>
          <p:cNvSpPr/>
          <p:nvPr/>
        </p:nvSpPr>
        <p:spPr>
          <a:xfrm>
            <a:off x="141685" y="3391150"/>
            <a:ext cx="1447800" cy="495300"/>
          </a:xfrm>
          <a:prstGeom prst="rect">
            <a:avLst/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권한: 멤버</a:t>
            </a: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2" name="Google Shape;232;p6"/>
          <p:cNvSpPr/>
          <p:nvPr/>
        </p:nvSpPr>
        <p:spPr>
          <a:xfrm>
            <a:off x="141685" y="4259513"/>
            <a:ext cx="1447800" cy="495300"/>
          </a:xfrm>
          <a:prstGeom prst="rect">
            <a:avLst/>
          </a:prstGeom>
          <a:solidFill>
            <a:schemeClr val="accent2"/>
          </a:solidFill>
          <a:ln w="12700" cap="flat" cmpd="sng">
            <a:solidFill>
              <a:srgbClr val="AC5B2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권한:관리자</a:t>
            </a: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33" name="Google Shape;233;p6"/>
          <p:cNvCxnSpPr>
            <a:stCxn id="183" idx="2"/>
            <a:endCxn id="184" idx="2"/>
          </p:cNvCxnSpPr>
          <p:nvPr/>
        </p:nvCxnSpPr>
        <p:spPr>
          <a:xfrm rot="-5400000" flipH="1">
            <a:off x="7386356" y="1926964"/>
            <a:ext cx="600" cy="4081500"/>
          </a:xfrm>
          <a:prstGeom prst="bentConnector3">
            <a:avLst>
              <a:gd name="adj1" fmla="val 37041667"/>
            </a:avLst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34" name="Google Shape;234;p6"/>
          <p:cNvCxnSpPr>
            <a:stCxn id="185" idx="2"/>
            <a:endCxn id="184" idx="2"/>
          </p:cNvCxnSpPr>
          <p:nvPr/>
        </p:nvCxnSpPr>
        <p:spPr>
          <a:xfrm rot="5400000">
            <a:off x="10447500" y="2947414"/>
            <a:ext cx="600" cy="2040600"/>
          </a:xfrm>
          <a:prstGeom prst="bentConnector3">
            <a:avLst>
              <a:gd name="adj1" fmla="val 37041667"/>
            </a:avLst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7"/>
          <p:cNvSpPr txBox="1">
            <a:spLocks noGrp="1"/>
          </p:cNvSpPr>
          <p:nvPr>
            <p:ph type="title"/>
          </p:nvPr>
        </p:nvSpPr>
        <p:spPr>
          <a:xfrm>
            <a:off x="5011497" y="-1"/>
            <a:ext cx="2524627" cy="930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ko-KR" b="1">
                <a:latin typeface="Arial"/>
                <a:ea typeface="Arial"/>
                <a:cs typeface="Arial"/>
                <a:sym typeface="Arial"/>
              </a:rPr>
              <a:t>담당파트</a:t>
            </a:r>
            <a:endParaRPr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p7"/>
          <p:cNvSpPr txBox="1">
            <a:spLocks noGrp="1"/>
          </p:cNvSpPr>
          <p:nvPr>
            <p:ph type="body" idx="1"/>
          </p:nvPr>
        </p:nvSpPr>
        <p:spPr>
          <a:xfrm>
            <a:off x="6096000" y="930275"/>
            <a:ext cx="5771573" cy="5927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ko-KR"/>
              <a:t>이승원 </a:t>
            </a:r>
            <a:endParaRPr/>
          </a:p>
        </p:txBody>
      </p:sp>
      <p:sp>
        <p:nvSpPr>
          <p:cNvPr id="241" name="Google Shape;241;p7"/>
          <p:cNvSpPr txBox="1"/>
          <p:nvPr/>
        </p:nvSpPr>
        <p:spPr>
          <a:xfrm>
            <a:off x="324427" y="930276"/>
            <a:ext cx="5771573" cy="5927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ko-KR"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서현기</a:t>
            </a:r>
            <a:endParaRPr sz="2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42" name="Google Shape;242;p7"/>
          <p:cNvCxnSpPr/>
          <p:nvPr/>
        </p:nvCxnSpPr>
        <p:spPr>
          <a:xfrm>
            <a:off x="6206837" y="1047317"/>
            <a:ext cx="0" cy="538884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43" name="Google Shape;243;p7"/>
          <p:cNvCxnSpPr/>
          <p:nvPr/>
        </p:nvCxnSpPr>
        <p:spPr>
          <a:xfrm rot="10800000" flipH="1">
            <a:off x="4942173" y="757382"/>
            <a:ext cx="2593951" cy="9238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</p:cxnSp>
      <p:sp>
        <p:nvSpPr>
          <p:cNvPr id="244" name="Google Shape;244;p7"/>
          <p:cNvSpPr/>
          <p:nvPr/>
        </p:nvSpPr>
        <p:spPr>
          <a:xfrm>
            <a:off x="1318539" y="1687657"/>
            <a:ext cx="1328883" cy="646543"/>
          </a:xfrm>
          <a:prstGeom prst="roundRect">
            <a:avLst>
              <a:gd name="adj" fmla="val 16667"/>
            </a:avLst>
          </a:prstGeom>
          <a:solidFill>
            <a:srgbClr val="CCCCFF">
              <a:alpha val="14901"/>
            </a:srgbClr>
          </a:solidFill>
          <a:ln w="38100" cap="flat" cmpd="sng">
            <a:solidFill>
              <a:srgbClr val="7030A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로그인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회원가입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p7"/>
          <p:cNvSpPr/>
          <p:nvPr/>
        </p:nvSpPr>
        <p:spPr>
          <a:xfrm>
            <a:off x="3707269" y="1687657"/>
            <a:ext cx="1328883" cy="646543"/>
          </a:xfrm>
          <a:prstGeom prst="roundRect">
            <a:avLst>
              <a:gd name="adj" fmla="val 16667"/>
            </a:avLst>
          </a:prstGeom>
          <a:solidFill>
            <a:srgbClr val="CCCCFF">
              <a:alpha val="14901"/>
            </a:srgbClr>
          </a:solidFill>
          <a:ln w="38100" cap="flat" cmpd="sng">
            <a:solidFill>
              <a:srgbClr val="7030A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회원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페이지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7"/>
          <p:cNvSpPr/>
          <p:nvPr/>
        </p:nvSpPr>
        <p:spPr>
          <a:xfrm>
            <a:off x="324426" y="3226519"/>
            <a:ext cx="1328883" cy="646543"/>
          </a:xfrm>
          <a:prstGeom prst="roundRect">
            <a:avLst>
              <a:gd name="adj" fmla="val 16667"/>
            </a:avLst>
          </a:prstGeom>
          <a:solidFill>
            <a:srgbClr val="CCCCFF">
              <a:alpha val="14901"/>
            </a:srgbClr>
          </a:solidFill>
          <a:ln w="38100" cap="flat" cmpd="sng">
            <a:solidFill>
              <a:srgbClr val="7030A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공유문제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7"/>
          <p:cNvSpPr/>
          <p:nvPr/>
        </p:nvSpPr>
        <p:spPr>
          <a:xfrm>
            <a:off x="4510906" y="3226519"/>
            <a:ext cx="1328883" cy="646543"/>
          </a:xfrm>
          <a:prstGeom prst="roundRect">
            <a:avLst>
              <a:gd name="adj" fmla="val 16667"/>
            </a:avLst>
          </a:prstGeom>
          <a:solidFill>
            <a:srgbClr val="CCCCFF">
              <a:alpha val="14901"/>
            </a:srgbClr>
          </a:solidFill>
          <a:ln w="38100" cap="flat" cmpd="sng">
            <a:solidFill>
              <a:srgbClr val="7030A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게시판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p7"/>
          <p:cNvSpPr/>
          <p:nvPr/>
        </p:nvSpPr>
        <p:spPr>
          <a:xfrm>
            <a:off x="1318539" y="4777219"/>
            <a:ext cx="1328883" cy="646543"/>
          </a:xfrm>
          <a:prstGeom prst="roundRect">
            <a:avLst>
              <a:gd name="adj" fmla="val 16667"/>
            </a:avLst>
          </a:prstGeom>
          <a:solidFill>
            <a:srgbClr val="CCCCFF">
              <a:alpha val="14901"/>
            </a:srgbClr>
          </a:solidFill>
          <a:ln w="38100" cap="flat" cmpd="sng">
            <a:solidFill>
              <a:srgbClr val="7030A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시험일정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추천서적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7"/>
          <p:cNvSpPr/>
          <p:nvPr/>
        </p:nvSpPr>
        <p:spPr>
          <a:xfrm>
            <a:off x="3707269" y="4777219"/>
            <a:ext cx="1328883" cy="646543"/>
          </a:xfrm>
          <a:prstGeom prst="roundRect">
            <a:avLst>
              <a:gd name="adj" fmla="val 16667"/>
            </a:avLst>
          </a:prstGeom>
          <a:solidFill>
            <a:srgbClr val="CCCCFF">
              <a:alpha val="14901"/>
            </a:srgbClr>
          </a:solidFill>
          <a:ln w="38100" cap="flat" cmpd="sng">
            <a:solidFill>
              <a:srgbClr val="7030A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강의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" name="Google Shape;250;p7"/>
          <p:cNvSpPr/>
          <p:nvPr/>
        </p:nvSpPr>
        <p:spPr>
          <a:xfrm>
            <a:off x="2480539" y="3226519"/>
            <a:ext cx="1328883" cy="646543"/>
          </a:xfrm>
          <a:prstGeom prst="roundRect">
            <a:avLst>
              <a:gd name="adj" fmla="val 16667"/>
            </a:avLst>
          </a:prstGeom>
          <a:solidFill>
            <a:srgbClr val="CCCCFF">
              <a:alpha val="14901"/>
            </a:srgbClr>
          </a:solidFill>
          <a:ln w="38100" cap="flat" cmpd="sng">
            <a:solidFill>
              <a:srgbClr val="7030A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관리자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페이지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p7"/>
          <p:cNvSpPr/>
          <p:nvPr/>
        </p:nvSpPr>
        <p:spPr>
          <a:xfrm>
            <a:off x="7135092" y="1657347"/>
            <a:ext cx="1328883" cy="646543"/>
          </a:xfrm>
          <a:prstGeom prst="roundRect">
            <a:avLst>
              <a:gd name="adj" fmla="val 16667"/>
            </a:avLst>
          </a:prstGeom>
          <a:solidFill>
            <a:srgbClr val="CCCCFF">
              <a:alpha val="14901"/>
            </a:srgbClr>
          </a:solidFill>
          <a:ln w="38100" cap="flat" cmpd="sng">
            <a:solidFill>
              <a:srgbClr val="7030A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기본문제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p7"/>
          <p:cNvSpPr/>
          <p:nvPr/>
        </p:nvSpPr>
        <p:spPr>
          <a:xfrm>
            <a:off x="9523822" y="1657347"/>
            <a:ext cx="1328883" cy="646543"/>
          </a:xfrm>
          <a:prstGeom prst="roundRect">
            <a:avLst>
              <a:gd name="adj" fmla="val 16667"/>
            </a:avLst>
          </a:prstGeom>
          <a:solidFill>
            <a:srgbClr val="CCCCFF">
              <a:alpha val="14901"/>
            </a:srgbClr>
          </a:solidFill>
          <a:ln w="38100" cap="flat" cmpd="sng">
            <a:solidFill>
              <a:srgbClr val="7030A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</a:rPr>
              <a:t>코드 및 출력값 비교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7"/>
          <p:cNvSpPr/>
          <p:nvPr/>
        </p:nvSpPr>
        <p:spPr>
          <a:xfrm>
            <a:off x="9527501" y="3181774"/>
            <a:ext cx="1328883" cy="646543"/>
          </a:xfrm>
          <a:prstGeom prst="roundRect">
            <a:avLst>
              <a:gd name="adj" fmla="val 16667"/>
            </a:avLst>
          </a:prstGeom>
          <a:solidFill>
            <a:srgbClr val="CCCCFF">
              <a:alpha val="14901"/>
            </a:srgbClr>
          </a:solidFill>
          <a:ln w="38100" cap="flat" cmpd="sng">
            <a:solidFill>
              <a:srgbClr val="7030A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코드파일화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p7"/>
          <p:cNvSpPr/>
          <p:nvPr/>
        </p:nvSpPr>
        <p:spPr>
          <a:xfrm>
            <a:off x="7135091" y="3181775"/>
            <a:ext cx="1328883" cy="646543"/>
          </a:xfrm>
          <a:prstGeom prst="roundRect">
            <a:avLst>
              <a:gd name="adj" fmla="val 16667"/>
            </a:avLst>
          </a:prstGeom>
          <a:solidFill>
            <a:srgbClr val="CCCCFF">
              <a:alpha val="14901"/>
            </a:srgbClr>
          </a:solidFill>
          <a:ln w="38100" cap="flat" cmpd="sng">
            <a:solidFill>
              <a:srgbClr val="7030A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관리자페이지(기본문제)</a:t>
            </a:r>
            <a:endParaRPr/>
          </a:p>
        </p:txBody>
      </p:sp>
      <p:sp>
        <p:nvSpPr>
          <p:cNvPr id="255" name="Google Shape;255;p7"/>
          <p:cNvSpPr/>
          <p:nvPr/>
        </p:nvSpPr>
        <p:spPr>
          <a:xfrm>
            <a:off x="9523821" y="4569517"/>
            <a:ext cx="1328883" cy="646543"/>
          </a:xfrm>
          <a:prstGeom prst="roundRect">
            <a:avLst>
              <a:gd name="adj" fmla="val 16667"/>
            </a:avLst>
          </a:prstGeom>
          <a:solidFill>
            <a:srgbClr val="CCCCFF">
              <a:alpha val="14901"/>
            </a:srgbClr>
          </a:solidFill>
          <a:ln w="38100" cap="flat" cmpd="sng">
            <a:solidFill>
              <a:srgbClr val="7030A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코드체크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8"/>
          <p:cNvSpPr txBox="1">
            <a:spLocks noGrp="1"/>
          </p:cNvSpPr>
          <p:nvPr>
            <p:ph type="title"/>
          </p:nvPr>
        </p:nvSpPr>
        <p:spPr>
          <a:xfrm>
            <a:off x="5071533" y="110835"/>
            <a:ext cx="1537814" cy="930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ko-KR" b="1">
                <a:latin typeface="Arial"/>
                <a:ea typeface="Arial"/>
                <a:cs typeface="Arial"/>
                <a:sym typeface="Arial"/>
              </a:rPr>
              <a:t>시연</a:t>
            </a:r>
            <a:endParaRPr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p8">
            <a:hlinkClick r:id="rId3"/>
          </p:cNvPr>
          <p:cNvSpPr/>
          <p:nvPr/>
        </p:nvSpPr>
        <p:spPr>
          <a:xfrm>
            <a:off x="4137999" y="2362200"/>
            <a:ext cx="4970831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600"/>
              <a:buFont typeface="Arial"/>
              <a:buNone/>
            </a:pPr>
            <a:r>
              <a:rPr lang="ko-KR" sz="6600" b="0" i="0" u="sng" strike="noStrike" cap="none">
                <a:solidFill>
                  <a:srgbClr val="F4B081"/>
                </a:solidFill>
                <a:latin typeface="Malgun Gothic"/>
                <a:ea typeface="Malgun Gothic"/>
                <a:cs typeface="Malgun Gothic"/>
                <a:sym typeface="Malgun Gothic"/>
                <a:hlinkClick r:id="rId3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AllRound</a:t>
            </a:r>
            <a:endParaRPr sz="66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2" name="Google Shape;262;p8"/>
          <p:cNvSpPr/>
          <p:nvPr/>
        </p:nvSpPr>
        <p:spPr>
          <a:xfrm>
            <a:off x="3237346" y="1428559"/>
            <a:ext cx="5370945" cy="3235806"/>
          </a:xfrm>
          <a:prstGeom prst="frame">
            <a:avLst>
              <a:gd name="adj1" fmla="val 7362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63" name="Google Shape;263;p8"/>
          <p:cNvCxnSpPr/>
          <p:nvPr/>
        </p:nvCxnSpPr>
        <p:spPr>
          <a:xfrm rot="10800000" flipH="1">
            <a:off x="4999041" y="897573"/>
            <a:ext cx="1464218" cy="631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9"/>
          <p:cNvSpPr txBox="1">
            <a:spLocks noGrp="1"/>
          </p:cNvSpPr>
          <p:nvPr>
            <p:ph type="title"/>
          </p:nvPr>
        </p:nvSpPr>
        <p:spPr>
          <a:xfrm>
            <a:off x="147780" y="55416"/>
            <a:ext cx="2560251" cy="905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ko-KR" sz="2800" b="1">
                <a:latin typeface="Arial"/>
                <a:ea typeface="Arial"/>
                <a:cs typeface="Arial"/>
                <a:sym typeface="Arial"/>
              </a:rPr>
              <a:t>기술 구현  </a:t>
            </a:r>
            <a:endParaRPr sz="2800" b="1"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69" name="Google Shape;269;p9"/>
          <p:cNvCxnSpPr/>
          <p:nvPr/>
        </p:nvCxnSpPr>
        <p:spPr>
          <a:xfrm rot="10800000" flipH="1">
            <a:off x="174377" y="729761"/>
            <a:ext cx="1672007" cy="4259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</p:cxnSp>
      <p:sp>
        <p:nvSpPr>
          <p:cNvPr id="270" name="Google Shape;270;p9"/>
          <p:cNvSpPr/>
          <p:nvPr/>
        </p:nvSpPr>
        <p:spPr>
          <a:xfrm>
            <a:off x="4849091" y="120073"/>
            <a:ext cx="2789382" cy="840509"/>
          </a:xfrm>
          <a:prstGeom prst="roundRect">
            <a:avLst>
              <a:gd name="adj" fmla="val 16667"/>
            </a:avLst>
          </a:prstGeom>
          <a:noFill/>
          <a:ln w="57150" cap="flat" cmpd="sng">
            <a:solidFill>
              <a:srgbClr val="7030A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p9"/>
          <p:cNvSpPr txBox="1"/>
          <p:nvPr/>
        </p:nvSpPr>
        <p:spPr>
          <a:xfrm>
            <a:off x="5518728" y="217161"/>
            <a:ext cx="1796472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HOME</a:t>
            </a:r>
            <a:endParaRPr sz="3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7781" y="1057670"/>
            <a:ext cx="6209000" cy="56388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3" name="Google Shape;273;p9"/>
          <p:cNvGrpSpPr/>
          <p:nvPr/>
        </p:nvGrpSpPr>
        <p:grpSpPr>
          <a:xfrm>
            <a:off x="8769830" y="2385448"/>
            <a:ext cx="1603090" cy="3008921"/>
            <a:chOff x="1131357" y="1251240"/>
            <a:chExt cx="1603090" cy="3008921"/>
          </a:xfrm>
        </p:grpSpPr>
        <p:sp>
          <p:nvSpPr>
            <p:cNvPr id="274" name="Google Shape;274;p9"/>
            <p:cNvSpPr/>
            <p:nvPr/>
          </p:nvSpPr>
          <p:spPr>
            <a:xfrm>
              <a:off x="1131357" y="1251240"/>
              <a:ext cx="1563686" cy="938212"/>
            </a:xfrm>
            <a:prstGeom prst="roundRect">
              <a:avLst>
                <a:gd name="adj" fmla="val 1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9"/>
            <p:cNvSpPr txBox="1"/>
            <p:nvPr/>
          </p:nvSpPr>
          <p:spPr>
            <a:xfrm>
              <a:off x="1158836" y="1278719"/>
              <a:ext cx="1508728" cy="8832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18100" tIns="118100" rIns="118100" bIns="1181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31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버튼</a:t>
              </a:r>
              <a:endParaRPr sz="3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76;p9"/>
            <p:cNvSpPr/>
            <p:nvPr/>
          </p:nvSpPr>
          <p:spPr>
            <a:xfrm rot="5334589">
              <a:off x="1633060" y="2578791"/>
              <a:ext cx="600332" cy="387794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9"/>
            <p:cNvSpPr txBox="1"/>
            <p:nvPr/>
          </p:nvSpPr>
          <p:spPr>
            <a:xfrm rot="5334589">
              <a:off x="1690122" y="2598192"/>
              <a:ext cx="483994" cy="23267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78;p9"/>
            <p:cNvSpPr/>
            <p:nvPr/>
          </p:nvSpPr>
          <p:spPr>
            <a:xfrm>
              <a:off x="1170761" y="3321949"/>
              <a:ext cx="1563686" cy="938212"/>
            </a:xfrm>
            <a:prstGeom prst="roundRect">
              <a:avLst>
                <a:gd name="adj" fmla="val 1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9"/>
            <p:cNvSpPr txBox="1"/>
            <p:nvPr/>
          </p:nvSpPr>
          <p:spPr>
            <a:xfrm>
              <a:off x="1198240" y="3349428"/>
              <a:ext cx="1508728" cy="8832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18100" tIns="118100" rIns="118100" bIns="1181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31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로그인</a:t>
              </a:r>
              <a:endParaRPr sz="3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</TotalTime>
  <Words>335</Words>
  <Application>Microsoft Office PowerPoint</Application>
  <PresentationFormat>와이드스크린</PresentationFormat>
  <Paragraphs>219</Paragraphs>
  <Slides>22</Slides>
  <Notes>22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9" baseType="lpstr">
      <vt:lpstr>Malgun Gothic</vt:lpstr>
      <vt:lpstr>Arial Black</vt:lpstr>
      <vt:lpstr>Arial</vt:lpstr>
      <vt:lpstr>Libre Baskerville</vt:lpstr>
      <vt:lpstr>Malgun Gothic</vt:lpstr>
      <vt:lpstr>Calibri</vt:lpstr>
      <vt:lpstr>Office 테마</vt:lpstr>
      <vt:lpstr>AllRound</vt:lpstr>
      <vt:lpstr>목 차</vt:lpstr>
      <vt:lpstr>프로젝트 소개</vt:lpstr>
      <vt:lpstr>Development Tool &amp; API</vt:lpstr>
      <vt:lpstr>데이터설계</vt:lpstr>
      <vt:lpstr>PowerPoint 프레젠테이션</vt:lpstr>
      <vt:lpstr>담당파트</vt:lpstr>
      <vt:lpstr>시연</vt:lpstr>
      <vt:lpstr>기술 구현  </vt:lpstr>
      <vt:lpstr>기술 구현  </vt:lpstr>
      <vt:lpstr>기술 구현  </vt:lpstr>
      <vt:lpstr>기술 구현  </vt:lpstr>
      <vt:lpstr>기술 구현  </vt:lpstr>
      <vt:lpstr>기술 구현  </vt:lpstr>
      <vt:lpstr>기술 구현  </vt:lpstr>
      <vt:lpstr>기술 구현  </vt:lpstr>
      <vt:lpstr>기술 구현  </vt:lpstr>
      <vt:lpstr>기술 구현  </vt:lpstr>
      <vt:lpstr>기술 구현  </vt:lpstr>
      <vt:lpstr>기술 구현  </vt:lpstr>
      <vt:lpstr>Again_Coding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AllRound</dc:title>
  <dc:creator>Windows 사용자</dc:creator>
  <cp:lastModifiedBy>Windows 사용자</cp:lastModifiedBy>
  <cp:revision>11</cp:revision>
  <dcterms:created xsi:type="dcterms:W3CDTF">2024-02-22T04:02:24Z</dcterms:created>
  <dcterms:modified xsi:type="dcterms:W3CDTF">2024-02-29T00:52:41Z</dcterms:modified>
</cp:coreProperties>
</file>